
<file path=[Content_Types].xml><?xml version="1.0" encoding="utf-8"?>
<Types xmlns="http://schemas.openxmlformats.org/package/2006/content-types">
  <Default Extension="png" ContentType="image/png"/>
  <Default Extension="svg" ContentType="image/sv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Rachel Williams" initials="RW" lastIdx="0" clrIdx="6"/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8" name="Nina Makojnik" initials="NM" lastIdx="0" clrIdx="7"/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5" d="100"/>
          <a:sy n="115" d="100"/>
        </p:scale>
        <p:origin x="858" y="108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0.32</c:v>
                </c:pt>
                <c:pt idx="1">
                  <c:v>0.32</c:v>
                </c:pt>
                <c:pt idx="2">
                  <c:v>0.36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0.27</c:v>
                </c:pt>
                <c:pt idx="2">
                  <c:v>0.2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0.56999999999999995</c:v>
                </c:pt>
                <c:pt idx="1">
                  <c:v>0.36</c:v>
                </c:pt>
                <c:pt idx="2">
                  <c:v>7.0000000000000007E-2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0.63</c:v>
                </c:pt>
                <c:pt idx="1">
                  <c:v>0.28000000000000003</c:v>
                </c:pt>
                <c:pt idx="2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0.47</c:v>
                </c:pt>
                <c:pt idx="1">
                  <c:v>0.45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0.27</c:v>
                </c:pt>
                <c:pt idx="2">
                  <c:v>0.3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0.17</c:v>
                </c:pt>
                <c:pt idx="1">
                  <c:v>0.28000000000000003</c:v>
                </c:pt>
                <c:pt idx="2">
                  <c:v>0.55000000000000004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0.15</c:v>
                </c:pt>
                <c:pt idx="2">
                  <c:v>0.33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0.24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0.74</c:v>
                </c:pt>
                <c:pt idx="1">
                  <c:v>0.09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0.95</c:v>
                </c:pt>
                <c:pt idx="1">
                  <c:v>0.95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0.43</c:v>
                </c:pt>
                <c:pt idx="1">
                  <c:v>0.27</c:v>
                </c:pt>
                <c:pt idx="2">
                  <c:v>0.3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0.56000000000000005</c:v>
                </c:pt>
                <c:pt idx="1">
                  <c:v>0.36</c:v>
                </c:pt>
                <c:pt idx="2">
                  <c:v>0.08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0.25</c:v>
                </c:pt>
                <c:pt idx="2">
                  <c:v>0.17</c:v>
                </c:pt>
              </c:numCache>
            </c:numRef>
          </c:val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:p159="http://schemas.microsoft.com/office/powerpoint/2015/09/main" xmlns:p15="http://schemas.microsoft.com/office/powerpoint/2012/main" xmlns:p14="http://schemas.microsoft.com/office/powerpoint/2010/main" xmlns:mc="http://schemas.openxmlformats.org/markup-compatibility/2006" xmlns:a14="http://schemas.microsoft.com/office/drawing/2010/main" xmlns:wp="http://schemas.openxmlformats.org/drawingml/2006/wordprocessingDrawing" xmlns:w="http://schemas.openxmlformats.org/wordprocessingml/2006/main" xmlns:m="http://schemas.openxmlformats.org/officeDocument/2006/math" xmlns="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hqprint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G82032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G82032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Pelham Medical Practice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17 Pelham Road, Gravesend DA11 0HN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387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G82032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https://gp-patient.co.uk/PatientExperiences?practicecode=G82032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Pelham Medical Practice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74%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95%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42%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45%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64%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70%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Pelham Medical Practice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17 Pelham Road, Gravesend DA11 0HN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G82032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119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387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https://gp-patient.co.uk/PatientExperiences?practicecode=G82032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68%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Pelham Medical Practice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83%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80%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93%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91%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92%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70%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550</Words>
  <Application>Microsoft Office PowerPoint</Application>
  <PresentationFormat>Widescreen</PresentationFormat>
  <Paragraphs>198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HelveticaNeueLT Std Lt Cn</vt:lpstr>
      <vt:lpstr>Segoe UI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Jason Bowler</cp:lastModifiedBy>
  <cp:revision>234</cp:revision>
  <dcterms:created xsi:type="dcterms:W3CDTF">2022-02-15T10:00:54Z</dcterms:created>
  <dcterms:modified xsi:type="dcterms:W3CDTF">2024-07-11T16:19:50Z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