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19"/>
  </p:notesMasterIdLst>
  <p:sldIdLst>
    <p:sldId id="256" r:id="rId3"/>
    <p:sldId id="291" r:id="rId4"/>
    <p:sldId id="259" r:id="rId5"/>
    <p:sldId id="297" r:id="rId6"/>
    <p:sldId id="288" r:id="rId7"/>
    <p:sldId id="257" r:id="rId8"/>
    <p:sldId id="260" r:id="rId9"/>
    <p:sldId id="261" r:id="rId10"/>
    <p:sldId id="290" r:id="rId11"/>
    <p:sldId id="258" r:id="rId12"/>
    <p:sldId id="296" r:id="rId13"/>
    <p:sldId id="295" r:id="rId14"/>
    <p:sldId id="287" r:id="rId15"/>
    <p:sldId id="293" r:id="rId16"/>
    <p:sldId id="292" r:id="rId17"/>
    <p:sldId id="298"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61" d="100"/>
          <a:sy n="61" d="100"/>
        </p:scale>
        <p:origin x="79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8C21E-705D-4E5E-AF46-CAF30764C65B}" type="doc">
      <dgm:prSet loTypeId="urn:microsoft.com/office/officeart/2005/8/layout/process1" loCatId="process" qsTypeId="urn:microsoft.com/office/officeart/2005/8/quickstyle/simple1" qsCatId="simple" csTypeId="urn:microsoft.com/office/officeart/2005/8/colors/accent1_2" csCatId="accent1" phldr="1"/>
      <dgm:spPr/>
    </dgm:pt>
    <dgm:pt modelId="{D44E7979-6604-45F5-AB45-18063DDB2C21}">
      <dgm:prSet phldrT="[Text]"/>
      <dgm:spPr>
        <a:solidFill>
          <a:schemeClr val="accent6">
            <a:lumMod val="75000"/>
          </a:schemeClr>
        </a:solidFill>
      </dgm:spPr>
      <dgm:t>
        <a:bodyPr/>
        <a:lstStyle/>
        <a:p>
          <a:r>
            <a:rPr lang="en-GB" dirty="0"/>
            <a:t>Invitation</a:t>
          </a:r>
        </a:p>
      </dgm:t>
    </dgm:pt>
    <dgm:pt modelId="{68720F69-87CB-47CB-B093-B3ED0B935C9B}" type="parTrans" cxnId="{4E1E8947-637E-4213-A9A8-7690C18915F7}">
      <dgm:prSet/>
      <dgm:spPr/>
      <dgm:t>
        <a:bodyPr/>
        <a:lstStyle/>
        <a:p>
          <a:endParaRPr lang="en-GB"/>
        </a:p>
      </dgm:t>
    </dgm:pt>
    <dgm:pt modelId="{BA7FB704-8239-47C5-ABC3-191AFD73FC80}" type="sibTrans" cxnId="{4E1E8947-637E-4213-A9A8-7690C18915F7}">
      <dgm:prSet/>
      <dgm:spPr/>
      <dgm:t>
        <a:bodyPr/>
        <a:lstStyle/>
        <a:p>
          <a:endParaRPr lang="en-GB" dirty="0"/>
        </a:p>
      </dgm:t>
    </dgm:pt>
    <dgm:pt modelId="{5712FDD9-4155-46DA-858E-5A6312536468}">
      <dgm:prSet phldrT="[Text]"/>
      <dgm:spPr>
        <a:solidFill>
          <a:schemeClr val="accent2">
            <a:lumMod val="75000"/>
          </a:schemeClr>
        </a:solidFill>
      </dgm:spPr>
      <dgm:t>
        <a:bodyPr/>
        <a:lstStyle/>
        <a:p>
          <a:r>
            <a:rPr lang="en-GB" dirty="0"/>
            <a:t>Health and Wellbeing Check</a:t>
          </a:r>
        </a:p>
      </dgm:t>
    </dgm:pt>
    <dgm:pt modelId="{AA630D6B-E6A8-4C32-A882-F85A5DE98B2F}" type="parTrans" cxnId="{B177FDDE-E66C-4F16-A879-D2D949321D59}">
      <dgm:prSet/>
      <dgm:spPr/>
      <dgm:t>
        <a:bodyPr/>
        <a:lstStyle/>
        <a:p>
          <a:endParaRPr lang="en-GB"/>
        </a:p>
      </dgm:t>
    </dgm:pt>
    <dgm:pt modelId="{3CDD55AD-7B22-4345-8CD2-08043B6EA54B}" type="sibTrans" cxnId="{B177FDDE-E66C-4F16-A879-D2D949321D59}">
      <dgm:prSet/>
      <dgm:spPr/>
      <dgm:t>
        <a:bodyPr/>
        <a:lstStyle/>
        <a:p>
          <a:endParaRPr lang="en-GB" dirty="0"/>
        </a:p>
      </dgm:t>
    </dgm:pt>
    <dgm:pt modelId="{279ED898-87C2-496C-A73E-8FE3B51FF65A}">
      <dgm:prSet phldrT="[Text]"/>
      <dgm:spPr>
        <a:solidFill>
          <a:schemeClr val="accent5"/>
        </a:solidFill>
      </dgm:spPr>
      <dgm:t>
        <a:bodyPr/>
        <a:lstStyle/>
        <a:p>
          <a:r>
            <a:rPr lang="en-GB" dirty="0"/>
            <a:t>Follow Up</a:t>
          </a:r>
        </a:p>
      </dgm:t>
    </dgm:pt>
    <dgm:pt modelId="{3BFFBBFA-85B8-4082-BC81-54E85D9281BE}" type="parTrans" cxnId="{DB87F8D5-C07C-41F1-B440-02F270E6EFAA}">
      <dgm:prSet/>
      <dgm:spPr/>
      <dgm:t>
        <a:bodyPr/>
        <a:lstStyle/>
        <a:p>
          <a:endParaRPr lang="en-GB"/>
        </a:p>
      </dgm:t>
    </dgm:pt>
    <dgm:pt modelId="{904481C9-DF5A-413F-9F95-11354F2F5020}" type="sibTrans" cxnId="{DB87F8D5-C07C-41F1-B440-02F270E6EFAA}">
      <dgm:prSet/>
      <dgm:spPr/>
      <dgm:t>
        <a:bodyPr/>
        <a:lstStyle/>
        <a:p>
          <a:endParaRPr lang="en-GB"/>
        </a:p>
      </dgm:t>
    </dgm:pt>
    <dgm:pt modelId="{5BF53834-D947-4B2A-8FA4-3C0180E4DC1D}" type="pres">
      <dgm:prSet presAssocID="{5908C21E-705D-4E5E-AF46-CAF30764C65B}" presName="Name0" presStyleCnt="0">
        <dgm:presLayoutVars>
          <dgm:dir/>
          <dgm:resizeHandles val="exact"/>
        </dgm:presLayoutVars>
      </dgm:prSet>
      <dgm:spPr/>
    </dgm:pt>
    <dgm:pt modelId="{95E20EC8-817E-4FF9-960C-838EFF1898AA}" type="pres">
      <dgm:prSet presAssocID="{D44E7979-6604-45F5-AB45-18063DDB2C21}" presName="node" presStyleLbl="node1" presStyleIdx="0" presStyleCnt="3" custScaleX="155552" custLinFactNeighborX="-88819" custLinFactNeighborY="-1356">
        <dgm:presLayoutVars>
          <dgm:bulletEnabled val="1"/>
        </dgm:presLayoutVars>
      </dgm:prSet>
      <dgm:spPr/>
    </dgm:pt>
    <dgm:pt modelId="{D315068B-9A7C-49DC-9DB9-13311B3E2110}" type="pres">
      <dgm:prSet presAssocID="{BA7FB704-8239-47C5-ABC3-191AFD73FC80}" presName="sibTrans" presStyleLbl="sibTrans2D1" presStyleIdx="0" presStyleCnt="2"/>
      <dgm:spPr/>
    </dgm:pt>
    <dgm:pt modelId="{3FFFB0F9-C571-4109-818A-5E06D350609E}" type="pres">
      <dgm:prSet presAssocID="{BA7FB704-8239-47C5-ABC3-191AFD73FC80}" presName="connectorText" presStyleLbl="sibTrans2D1" presStyleIdx="0" presStyleCnt="2"/>
      <dgm:spPr/>
    </dgm:pt>
    <dgm:pt modelId="{6AF4B881-9661-4032-8DF1-4BC72828509A}" type="pres">
      <dgm:prSet presAssocID="{5712FDD9-4155-46DA-858E-5A6312536468}" presName="node" presStyleLbl="node1" presStyleIdx="1" presStyleCnt="3" custScaleX="300262" custLinFactNeighborX="4206" custLinFactNeighborY="21582">
        <dgm:presLayoutVars>
          <dgm:bulletEnabled val="1"/>
        </dgm:presLayoutVars>
      </dgm:prSet>
      <dgm:spPr/>
    </dgm:pt>
    <dgm:pt modelId="{61D027A1-E201-4F07-AB1C-CD4BF4FE54AE}" type="pres">
      <dgm:prSet presAssocID="{3CDD55AD-7B22-4345-8CD2-08043B6EA54B}" presName="sibTrans" presStyleLbl="sibTrans2D1" presStyleIdx="1" presStyleCnt="2"/>
      <dgm:spPr/>
    </dgm:pt>
    <dgm:pt modelId="{34D9ECEF-6730-48BE-8E1E-ACCD5A3DC7F3}" type="pres">
      <dgm:prSet presAssocID="{3CDD55AD-7B22-4345-8CD2-08043B6EA54B}" presName="connectorText" presStyleLbl="sibTrans2D1" presStyleIdx="1" presStyleCnt="2"/>
      <dgm:spPr/>
    </dgm:pt>
    <dgm:pt modelId="{367F0741-890C-4F60-8DE6-DE57C56B375B}" type="pres">
      <dgm:prSet presAssocID="{279ED898-87C2-496C-A73E-8FE3B51FF65A}" presName="node" presStyleLbl="node1" presStyleIdx="2" presStyleCnt="3">
        <dgm:presLayoutVars>
          <dgm:bulletEnabled val="1"/>
        </dgm:presLayoutVars>
      </dgm:prSet>
      <dgm:spPr/>
    </dgm:pt>
  </dgm:ptLst>
  <dgm:cxnLst>
    <dgm:cxn modelId="{446D2E23-06F3-4134-B8B2-010B9A8AA138}" type="presOf" srcId="{5908C21E-705D-4E5E-AF46-CAF30764C65B}" destId="{5BF53834-D947-4B2A-8FA4-3C0180E4DC1D}" srcOrd="0" destOrd="0" presId="urn:microsoft.com/office/officeart/2005/8/layout/process1"/>
    <dgm:cxn modelId="{190C442A-CDC8-4732-9704-61949515A414}" type="presOf" srcId="{3CDD55AD-7B22-4345-8CD2-08043B6EA54B}" destId="{61D027A1-E201-4F07-AB1C-CD4BF4FE54AE}" srcOrd="0" destOrd="0" presId="urn:microsoft.com/office/officeart/2005/8/layout/process1"/>
    <dgm:cxn modelId="{4E1E8947-637E-4213-A9A8-7690C18915F7}" srcId="{5908C21E-705D-4E5E-AF46-CAF30764C65B}" destId="{D44E7979-6604-45F5-AB45-18063DDB2C21}" srcOrd="0" destOrd="0" parTransId="{68720F69-87CB-47CB-B093-B3ED0B935C9B}" sibTransId="{BA7FB704-8239-47C5-ABC3-191AFD73FC80}"/>
    <dgm:cxn modelId="{7A3CE549-648A-4358-A728-F64127D7D31B}" type="presOf" srcId="{3CDD55AD-7B22-4345-8CD2-08043B6EA54B}" destId="{34D9ECEF-6730-48BE-8E1E-ACCD5A3DC7F3}" srcOrd="1" destOrd="0" presId="urn:microsoft.com/office/officeart/2005/8/layout/process1"/>
    <dgm:cxn modelId="{B3490556-B80D-4AA9-B45A-2D0A838955F7}" type="presOf" srcId="{5712FDD9-4155-46DA-858E-5A6312536468}" destId="{6AF4B881-9661-4032-8DF1-4BC72828509A}" srcOrd="0" destOrd="0" presId="urn:microsoft.com/office/officeart/2005/8/layout/process1"/>
    <dgm:cxn modelId="{262DE97B-8B05-45F8-BD09-4617BAF3DB2E}" type="presOf" srcId="{279ED898-87C2-496C-A73E-8FE3B51FF65A}" destId="{367F0741-890C-4F60-8DE6-DE57C56B375B}" srcOrd="0" destOrd="0" presId="urn:microsoft.com/office/officeart/2005/8/layout/process1"/>
    <dgm:cxn modelId="{3899DB91-4267-4A10-AB89-D99739AC7D93}" type="presOf" srcId="{D44E7979-6604-45F5-AB45-18063DDB2C21}" destId="{95E20EC8-817E-4FF9-960C-838EFF1898AA}" srcOrd="0" destOrd="0" presId="urn:microsoft.com/office/officeart/2005/8/layout/process1"/>
    <dgm:cxn modelId="{57C0F0AA-7FE0-4B3A-8B2F-88AAE4983896}" type="presOf" srcId="{BA7FB704-8239-47C5-ABC3-191AFD73FC80}" destId="{D315068B-9A7C-49DC-9DB9-13311B3E2110}" srcOrd="0" destOrd="0" presId="urn:microsoft.com/office/officeart/2005/8/layout/process1"/>
    <dgm:cxn modelId="{DB87F8D5-C07C-41F1-B440-02F270E6EFAA}" srcId="{5908C21E-705D-4E5E-AF46-CAF30764C65B}" destId="{279ED898-87C2-496C-A73E-8FE3B51FF65A}" srcOrd="2" destOrd="0" parTransId="{3BFFBBFA-85B8-4082-BC81-54E85D9281BE}" sibTransId="{904481C9-DF5A-413F-9F95-11354F2F5020}"/>
    <dgm:cxn modelId="{B177FDDE-E66C-4F16-A879-D2D949321D59}" srcId="{5908C21E-705D-4E5E-AF46-CAF30764C65B}" destId="{5712FDD9-4155-46DA-858E-5A6312536468}" srcOrd="1" destOrd="0" parTransId="{AA630D6B-E6A8-4C32-A882-F85A5DE98B2F}" sibTransId="{3CDD55AD-7B22-4345-8CD2-08043B6EA54B}"/>
    <dgm:cxn modelId="{A15CC9FD-363C-45BD-AE41-4E27896E28B8}" type="presOf" srcId="{BA7FB704-8239-47C5-ABC3-191AFD73FC80}" destId="{3FFFB0F9-C571-4109-818A-5E06D350609E}" srcOrd="1" destOrd="0" presId="urn:microsoft.com/office/officeart/2005/8/layout/process1"/>
    <dgm:cxn modelId="{C5556842-D010-4B1E-A858-F4E5AE719D90}" type="presParOf" srcId="{5BF53834-D947-4B2A-8FA4-3C0180E4DC1D}" destId="{95E20EC8-817E-4FF9-960C-838EFF1898AA}" srcOrd="0" destOrd="0" presId="urn:microsoft.com/office/officeart/2005/8/layout/process1"/>
    <dgm:cxn modelId="{5B1A882B-0F09-4CB6-AC97-1CB38FAF8B01}" type="presParOf" srcId="{5BF53834-D947-4B2A-8FA4-3C0180E4DC1D}" destId="{D315068B-9A7C-49DC-9DB9-13311B3E2110}" srcOrd="1" destOrd="0" presId="urn:microsoft.com/office/officeart/2005/8/layout/process1"/>
    <dgm:cxn modelId="{0DEF7431-033F-43CF-A933-8491CACCEA1F}" type="presParOf" srcId="{D315068B-9A7C-49DC-9DB9-13311B3E2110}" destId="{3FFFB0F9-C571-4109-818A-5E06D350609E}" srcOrd="0" destOrd="0" presId="urn:microsoft.com/office/officeart/2005/8/layout/process1"/>
    <dgm:cxn modelId="{B51E4260-0054-4808-8A87-1F55BCC29670}" type="presParOf" srcId="{5BF53834-D947-4B2A-8FA4-3C0180E4DC1D}" destId="{6AF4B881-9661-4032-8DF1-4BC72828509A}" srcOrd="2" destOrd="0" presId="urn:microsoft.com/office/officeart/2005/8/layout/process1"/>
    <dgm:cxn modelId="{FD0183DF-B45B-4E84-9051-51F152FF5176}" type="presParOf" srcId="{5BF53834-D947-4B2A-8FA4-3C0180E4DC1D}" destId="{61D027A1-E201-4F07-AB1C-CD4BF4FE54AE}" srcOrd="3" destOrd="0" presId="urn:microsoft.com/office/officeart/2005/8/layout/process1"/>
    <dgm:cxn modelId="{93DA129D-B723-4268-9222-158930EF9A92}" type="presParOf" srcId="{61D027A1-E201-4F07-AB1C-CD4BF4FE54AE}" destId="{34D9ECEF-6730-48BE-8E1E-ACCD5A3DC7F3}" srcOrd="0" destOrd="0" presId="urn:microsoft.com/office/officeart/2005/8/layout/process1"/>
    <dgm:cxn modelId="{6ED63D9E-AAB1-4E3D-83BF-188BDA2BF84A}" type="presParOf" srcId="{5BF53834-D947-4B2A-8FA4-3C0180E4DC1D}" destId="{367F0741-890C-4F60-8DE6-DE57C56B375B}" srcOrd="4" destOrd="0" presId="urn:microsoft.com/office/officeart/2005/8/layout/process1"/>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20EC8-817E-4FF9-960C-838EFF1898AA}">
      <dsp:nvSpPr>
        <dsp:cNvPr id="0" name=""/>
        <dsp:cNvSpPr/>
      </dsp:nvSpPr>
      <dsp:spPr>
        <a:xfrm>
          <a:off x="0" y="0"/>
          <a:ext cx="2633950" cy="677879"/>
        </a:xfrm>
        <a:prstGeom prst="roundRect">
          <a:avLst>
            <a:gd name="adj" fmla="val 10000"/>
          </a:avLst>
        </a:prstGeom>
        <a:solidFill>
          <a:schemeClr val="accent6">
            <a:lumMod val="75000"/>
          </a:schemeClr>
        </a:solidFill>
        <a:ln w="1905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Invitation</a:t>
          </a:r>
        </a:p>
      </dsp:txBody>
      <dsp:txXfrm>
        <a:off x="19854" y="19854"/>
        <a:ext cx="2594242" cy="638171"/>
      </dsp:txXfrm>
    </dsp:sp>
    <dsp:sp modelId="{D315068B-9A7C-49DC-9DB9-13311B3E2110}">
      <dsp:nvSpPr>
        <dsp:cNvPr id="0" name=""/>
        <dsp:cNvSpPr/>
      </dsp:nvSpPr>
      <dsp:spPr>
        <a:xfrm>
          <a:off x="2810847" y="128971"/>
          <a:ext cx="375022" cy="4199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dirty="0"/>
        </a:p>
      </dsp:txBody>
      <dsp:txXfrm>
        <a:off x="2810847" y="212958"/>
        <a:ext cx="262515" cy="251962"/>
      </dsp:txXfrm>
    </dsp:sp>
    <dsp:sp modelId="{6AF4B881-9661-4032-8DF1-4BC72828509A}">
      <dsp:nvSpPr>
        <dsp:cNvPr id="0" name=""/>
        <dsp:cNvSpPr/>
      </dsp:nvSpPr>
      <dsp:spPr>
        <a:xfrm>
          <a:off x="3341540" y="0"/>
          <a:ext cx="5084313" cy="677879"/>
        </a:xfrm>
        <a:prstGeom prst="roundRect">
          <a:avLst>
            <a:gd name="adj" fmla="val 10000"/>
          </a:avLst>
        </a:prstGeom>
        <a:solidFill>
          <a:schemeClr val="accent2">
            <a:lumMod val="75000"/>
          </a:schemeClr>
        </a:solidFill>
        <a:ln w="1905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Health and Wellbeing Check</a:t>
          </a:r>
        </a:p>
      </dsp:txBody>
      <dsp:txXfrm>
        <a:off x="3361394" y="19854"/>
        <a:ext cx="5044605" cy="638171"/>
      </dsp:txXfrm>
    </dsp:sp>
    <dsp:sp modelId="{61D027A1-E201-4F07-AB1C-CD4BF4FE54AE}">
      <dsp:nvSpPr>
        <dsp:cNvPr id="0" name=""/>
        <dsp:cNvSpPr/>
      </dsp:nvSpPr>
      <dsp:spPr>
        <a:xfrm>
          <a:off x="8588060" y="128971"/>
          <a:ext cx="343879" cy="4199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dirty="0"/>
        </a:p>
      </dsp:txBody>
      <dsp:txXfrm>
        <a:off x="8588060" y="212958"/>
        <a:ext cx="240715" cy="251962"/>
      </dsp:txXfrm>
    </dsp:sp>
    <dsp:sp modelId="{367F0741-890C-4F60-8DE6-DE57C56B375B}">
      <dsp:nvSpPr>
        <dsp:cNvPr id="0" name=""/>
        <dsp:cNvSpPr/>
      </dsp:nvSpPr>
      <dsp:spPr>
        <a:xfrm>
          <a:off x="9074682" y="0"/>
          <a:ext cx="1693292" cy="677879"/>
        </a:xfrm>
        <a:prstGeom prst="roundRect">
          <a:avLst>
            <a:gd name="adj" fmla="val 10000"/>
          </a:avLst>
        </a:prstGeom>
        <a:solidFill>
          <a:schemeClr val="accent5"/>
        </a:solidFill>
        <a:ln w="1905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Follow Up</a:t>
          </a:r>
        </a:p>
      </dsp:txBody>
      <dsp:txXfrm>
        <a:off x="9094536" y="19854"/>
        <a:ext cx="1653584" cy="6381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2420AAC-50F7-42B2-AAEB-8D564941EB5F}" type="datetimeFigureOut">
              <a:rPr lang="en-GB" smtClean="0"/>
              <a:t>27/02/2025</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D052F0E-D651-48B1-B356-36D53142C55F}" type="slidenum">
              <a:rPr lang="en-GB" smtClean="0"/>
              <a:t>‹#›</a:t>
            </a:fld>
            <a:endParaRPr lang="en-GB" dirty="0"/>
          </a:p>
        </p:txBody>
      </p:sp>
    </p:spTree>
    <p:extLst>
      <p:ext uri="{BB962C8B-B14F-4D97-AF65-F5344CB8AC3E}">
        <p14:creationId xmlns:p14="http://schemas.microsoft.com/office/powerpoint/2010/main" val="1755651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r>
              <a:rPr lang="en-GB" dirty="0"/>
              <a:t>06/06/24</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A26672-939F-4696-AD53-E9C326A965F3}" type="slidenum">
              <a:rPr lang="en-GB" smtClean="0"/>
              <a:t>‹#›</a:t>
            </a:fld>
            <a:endParaRPr lang="en-GB" dirty="0"/>
          </a:p>
        </p:txBody>
      </p:sp>
    </p:spTree>
    <p:extLst>
      <p:ext uri="{BB962C8B-B14F-4D97-AF65-F5344CB8AC3E}">
        <p14:creationId xmlns:p14="http://schemas.microsoft.com/office/powerpoint/2010/main" val="2300755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GB"/>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7A7D658-3684-426F-A383-774C942CCACD}" type="datetimeFigureOut">
              <a:rPr lang="en-GB" smtClean="0"/>
              <a:t>27/02/2025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A26672-939F-4696-AD53-E9C326A965F3}" type="slidenum">
              <a:rPr lang="en-GB" smtClean="0"/>
              <a:t>‹#›</a:t>
            </a:fld>
            <a:endParaRPr lang="en-GB" dirty="0"/>
          </a:p>
        </p:txBody>
      </p:sp>
    </p:spTree>
    <p:extLst>
      <p:ext uri="{BB962C8B-B14F-4D97-AF65-F5344CB8AC3E}">
        <p14:creationId xmlns:p14="http://schemas.microsoft.com/office/powerpoint/2010/main" val="1362303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7A7D658-3684-426F-A383-774C942CCACD}" type="datetimeFigureOut">
              <a:rPr lang="en-GB" smtClean="0"/>
              <a:t>27/02/2025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A26672-939F-4696-AD53-E9C326A965F3}" type="slidenum">
              <a:rPr lang="en-GB" smtClean="0"/>
              <a:t>‹#›</a:t>
            </a:fld>
            <a:endParaRPr lang="en-GB" dirty="0"/>
          </a:p>
        </p:txBody>
      </p:sp>
    </p:spTree>
    <p:extLst>
      <p:ext uri="{BB962C8B-B14F-4D97-AF65-F5344CB8AC3E}">
        <p14:creationId xmlns:p14="http://schemas.microsoft.com/office/powerpoint/2010/main" val="1713494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7A7D658-3684-426F-A383-774C942CCACD}" type="datetimeFigureOut">
              <a:rPr lang="en-GB" smtClean="0"/>
              <a:t>27/02/2025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A26672-939F-4696-AD53-E9C326A965F3}" type="slidenum">
              <a:rPr lang="en-GB" smtClean="0"/>
              <a:t>‹#›</a:t>
            </a:fld>
            <a:endParaRPr lang="en-GB"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64475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7A7D658-3684-426F-A383-774C942CCACD}" type="datetimeFigureOut">
              <a:rPr lang="en-GB" smtClean="0"/>
              <a:t>27/02/2025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A26672-939F-4696-AD53-E9C326A965F3}" type="slidenum">
              <a:rPr lang="en-GB" smtClean="0"/>
              <a:t>‹#›</a:t>
            </a:fld>
            <a:endParaRPr lang="en-GB" dirty="0"/>
          </a:p>
        </p:txBody>
      </p:sp>
    </p:spTree>
    <p:extLst>
      <p:ext uri="{BB962C8B-B14F-4D97-AF65-F5344CB8AC3E}">
        <p14:creationId xmlns:p14="http://schemas.microsoft.com/office/powerpoint/2010/main" val="763943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GB"/>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A7A7D658-3684-426F-A383-774C942CCACD}" type="datetimeFigureOut">
              <a:rPr lang="en-GB" smtClean="0"/>
              <a:t>27/02/2025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EA26672-939F-4696-AD53-E9C326A965F3}" type="slidenum">
              <a:rPr lang="en-GB" smtClean="0"/>
              <a:t>‹#›</a:t>
            </a:fld>
            <a:endParaRPr lang="en-GB" dirty="0"/>
          </a:p>
        </p:txBody>
      </p:sp>
    </p:spTree>
    <p:extLst>
      <p:ext uri="{BB962C8B-B14F-4D97-AF65-F5344CB8AC3E}">
        <p14:creationId xmlns:p14="http://schemas.microsoft.com/office/powerpoint/2010/main" val="2354164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GB"/>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A7A7D658-3684-426F-A383-774C942CCACD}" type="datetimeFigureOut">
              <a:rPr lang="en-GB" smtClean="0"/>
              <a:t>27/02/2025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EA26672-939F-4696-AD53-E9C326A965F3}" type="slidenum">
              <a:rPr lang="en-GB" smtClean="0"/>
              <a:t>‹#›</a:t>
            </a:fld>
            <a:endParaRPr lang="en-GB" dirty="0"/>
          </a:p>
        </p:txBody>
      </p:sp>
    </p:spTree>
    <p:extLst>
      <p:ext uri="{BB962C8B-B14F-4D97-AF65-F5344CB8AC3E}">
        <p14:creationId xmlns:p14="http://schemas.microsoft.com/office/powerpoint/2010/main" val="2007604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7A7D658-3684-426F-A383-774C942CCACD}" type="datetimeFigureOut">
              <a:rPr lang="en-GB" smtClean="0"/>
              <a:t>27/02/2025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A26672-939F-4696-AD53-E9C326A965F3}" type="slidenum">
              <a:rPr lang="en-GB" smtClean="0"/>
              <a:t>‹#›</a:t>
            </a:fld>
            <a:endParaRPr lang="en-GB" dirty="0"/>
          </a:p>
        </p:txBody>
      </p:sp>
    </p:spTree>
    <p:extLst>
      <p:ext uri="{BB962C8B-B14F-4D97-AF65-F5344CB8AC3E}">
        <p14:creationId xmlns:p14="http://schemas.microsoft.com/office/powerpoint/2010/main" val="4167320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7A7D658-3684-426F-A383-774C942CCACD}" type="datetimeFigureOut">
              <a:rPr lang="en-GB" smtClean="0"/>
              <a:t>27/02/2025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A26672-939F-4696-AD53-E9C326A965F3}" type="slidenum">
              <a:rPr lang="en-GB" smtClean="0"/>
              <a:t>‹#›</a:t>
            </a:fld>
            <a:endParaRPr lang="en-GB" dirty="0"/>
          </a:p>
        </p:txBody>
      </p:sp>
    </p:spTree>
    <p:extLst>
      <p:ext uri="{BB962C8B-B14F-4D97-AF65-F5344CB8AC3E}">
        <p14:creationId xmlns:p14="http://schemas.microsoft.com/office/powerpoint/2010/main" val="3974514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rPr dirty="0"/>
              <a:t>Footer</a:t>
            </a:r>
          </a:p>
        </p:txBody>
      </p:sp>
      <p:sp>
        <p:nvSpPr>
          <p:cNvPr id="3" name="PlaceHolder 2"/>
          <p:cNvSpPr>
            <a:spLocks noGrp="1"/>
          </p:cNvSpPr>
          <p:nvPr>
            <p:ph type="sldNum" idx="3"/>
          </p:nvPr>
        </p:nvSpPr>
        <p:spPr/>
        <p:txBody>
          <a:bodyPr/>
          <a:lstStyle/>
          <a:p>
            <a:fld id="{91BF73F9-0635-4A0F-805A-7D214EE9A533}" type="slidenum">
              <a:t>‹#›</a:t>
            </a:fld>
            <a:endParaRPr dirty="0"/>
          </a:p>
        </p:txBody>
      </p:sp>
      <p:sp>
        <p:nvSpPr>
          <p:cNvPr id="4" name="PlaceHolder 3"/>
          <p:cNvSpPr>
            <a:spLocks noGrp="1"/>
          </p:cNvSpPr>
          <p:nvPr>
            <p:ph type="dt" idx="1"/>
          </p:nvPr>
        </p:nvSpPr>
        <p:spPr/>
        <p:txBody>
          <a:bodyPr/>
          <a:lstStyle/>
          <a:p>
            <a:endParaRPr dirty="0"/>
          </a:p>
        </p:txBody>
      </p:sp>
    </p:spTree>
    <p:extLst>
      <p:ext uri="{BB962C8B-B14F-4D97-AF65-F5344CB8AC3E}">
        <p14:creationId xmlns:p14="http://schemas.microsoft.com/office/powerpoint/2010/main" val="2153491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Aptos"/>
            </a:endParaRPr>
          </a:p>
        </p:txBody>
      </p:sp>
      <p:sp>
        <p:nvSpPr>
          <p:cNvPr id="5"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indent="0" algn="ctr">
              <a:buNone/>
            </a:pPr>
            <a:endParaRPr lang="en-GB" sz="3200" b="0" strike="noStrike" spc="-1">
              <a:solidFill>
                <a:srgbClr val="000000"/>
              </a:solidFill>
              <a:latin typeface="Arial"/>
            </a:endParaRPr>
          </a:p>
        </p:txBody>
      </p:sp>
      <p:sp>
        <p:nvSpPr>
          <p:cNvPr id="2" name="PlaceHolder 3"/>
          <p:cNvSpPr>
            <a:spLocks noGrp="1"/>
          </p:cNvSpPr>
          <p:nvPr>
            <p:ph type="ftr" idx="2"/>
          </p:nvPr>
        </p:nvSpPr>
        <p:spPr/>
        <p:txBody>
          <a:bodyPr/>
          <a:lstStyle/>
          <a:p>
            <a:r>
              <a:rPr dirty="0"/>
              <a:t>Footer</a:t>
            </a:r>
          </a:p>
        </p:txBody>
      </p:sp>
      <p:sp>
        <p:nvSpPr>
          <p:cNvPr id="3" name="PlaceHolder 4"/>
          <p:cNvSpPr>
            <a:spLocks noGrp="1"/>
          </p:cNvSpPr>
          <p:nvPr>
            <p:ph type="sldNum" idx="3"/>
          </p:nvPr>
        </p:nvSpPr>
        <p:spPr/>
        <p:txBody>
          <a:bodyPr/>
          <a:lstStyle/>
          <a:p>
            <a:fld id="{2CA09B8A-855E-42BE-8933-96FCE3C884D9}" type="slidenum">
              <a:t>‹#›</a:t>
            </a:fld>
            <a:endParaRPr dirty="0"/>
          </a:p>
        </p:txBody>
      </p:sp>
      <p:sp>
        <p:nvSpPr>
          <p:cNvPr id="6" name="PlaceHolder 5"/>
          <p:cNvSpPr>
            <a:spLocks noGrp="1"/>
          </p:cNvSpPr>
          <p:nvPr>
            <p:ph type="dt" idx="1"/>
          </p:nvPr>
        </p:nvSpPr>
        <p:spPr/>
        <p:txBody>
          <a:bodyPr/>
          <a:lstStyle/>
          <a:p>
            <a:endParaRPr dirty="0"/>
          </a:p>
        </p:txBody>
      </p:sp>
    </p:spTree>
    <p:extLst>
      <p:ext uri="{BB962C8B-B14F-4D97-AF65-F5344CB8AC3E}">
        <p14:creationId xmlns:p14="http://schemas.microsoft.com/office/powerpoint/2010/main" val="448654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7A7D658-3684-426F-A383-774C942CCACD}" type="datetimeFigureOut">
              <a:rPr lang="en-GB" smtClean="0"/>
              <a:t>27/02/2025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A26672-939F-4696-AD53-E9C326A965F3}" type="slidenum">
              <a:rPr lang="en-GB" smtClean="0"/>
              <a:t>‹#›</a:t>
            </a:fld>
            <a:endParaRPr lang="en-GB" dirty="0"/>
          </a:p>
        </p:txBody>
      </p:sp>
    </p:spTree>
    <p:extLst>
      <p:ext uri="{BB962C8B-B14F-4D97-AF65-F5344CB8AC3E}">
        <p14:creationId xmlns:p14="http://schemas.microsoft.com/office/powerpoint/2010/main" val="1228692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Aptos"/>
            </a:endParaRPr>
          </a:p>
        </p:txBody>
      </p:sp>
      <p:sp>
        <p:nvSpPr>
          <p:cNvPr id="7"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Aptos"/>
            </a:endParaRPr>
          </a:p>
        </p:txBody>
      </p:sp>
      <p:sp>
        <p:nvSpPr>
          <p:cNvPr id="4" name="PlaceHolder 3"/>
          <p:cNvSpPr>
            <a:spLocks noGrp="1"/>
          </p:cNvSpPr>
          <p:nvPr>
            <p:ph type="ftr" idx="2"/>
          </p:nvPr>
        </p:nvSpPr>
        <p:spPr/>
        <p:txBody>
          <a:bodyPr/>
          <a:lstStyle/>
          <a:p>
            <a:r>
              <a:rPr dirty="0"/>
              <a:t>Footer</a:t>
            </a:r>
          </a:p>
        </p:txBody>
      </p:sp>
      <p:sp>
        <p:nvSpPr>
          <p:cNvPr id="5" name="PlaceHolder 4"/>
          <p:cNvSpPr>
            <a:spLocks noGrp="1"/>
          </p:cNvSpPr>
          <p:nvPr>
            <p:ph type="sldNum" idx="3"/>
          </p:nvPr>
        </p:nvSpPr>
        <p:spPr/>
        <p:txBody>
          <a:bodyPr/>
          <a:lstStyle/>
          <a:p>
            <a:fld id="{5CF0807C-3E64-4230-8630-2601093BAD31}" type="slidenum">
              <a:t>‹#›</a:t>
            </a:fld>
            <a:endParaRPr dirty="0"/>
          </a:p>
        </p:txBody>
      </p:sp>
      <p:sp>
        <p:nvSpPr>
          <p:cNvPr id="2" name="PlaceHolder 5"/>
          <p:cNvSpPr>
            <a:spLocks noGrp="1"/>
          </p:cNvSpPr>
          <p:nvPr>
            <p:ph type="dt" idx="1"/>
          </p:nvPr>
        </p:nvSpPr>
        <p:spPr/>
        <p:txBody>
          <a:bodyPr/>
          <a:lstStyle/>
          <a:p>
            <a:endParaRPr dirty="0"/>
          </a:p>
        </p:txBody>
      </p:sp>
    </p:spTree>
    <p:extLst>
      <p:ext uri="{BB962C8B-B14F-4D97-AF65-F5344CB8AC3E}">
        <p14:creationId xmlns:p14="http://schemas.microsoft.com/office/powerpoint/2010/main" val="3033815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Aptos"/>
            </a:endParaRPr>
          </a:p>
        </p:txBody>
      </p:sp>
      <p:sp>
        <p:nvSpPr>
          <p:cNvPr id="9"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Aptos"/>
            </a:endParaRPr>
          </a:p>
        </p:txBody>
      </p:sp>
      <p:sp>
        <p:nvSpPr>
          <p:cNvPr id="10"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Aptos"/>
            </a:endParaRPr>
          </a:p>
        </p:txBody>
      </p:sp>
      <p:sp>
        <p:nvSpPr>
          <p:cNvPr id="5" name="PlaceHolder 4"/>
          <p:cNvSpPr>
            <a:spLocks noGrp="1"/>
          </p:cNvSpPr>
          <p:nvPr>
            <p:ph type="ftr" idx="2"/>
          </p:nvPr>
        </p:nvSpPr>
        <p:spPr/>
        <p:txBody>
          <a:bodyPr/>
          <a:lstStyle/>
          <a:p>
            <a:r>
              <a:rPr dirty="0"/>
              <a:t>Footer</a:t>
            </a:r>
          </a:p>
        </p:txBody>
      </p:sp>
      <p:sp>
        <p:nvSpPr>
          <p:cNvPr id="6" name="PlaceHolder 5"/>
          <p:cNvSpPr>
            <a:spLocks noGrp="1"/>
          </p:cNvSpPr>
          <p:nvPr>
            <p:ph type="sldNum" idx="3"/>
          </p:nvPr>
        </p:nvSpPr>
        <p:spPr/>
        <p:txBody>
          <a:bodyPr/>
          <a:lstStyle/>
          <a:p>
            <a:fld id="{D48A37D4-BB37-4BFF-80A1-C2C4F39A654D}" type="slidenum">
              <a:t>‹#›</a:t>
            </a:fld>
            <a:endParaRPr dirty="0"/>
          </a:p>
        </p:txBody>
      </p:sp>
      <p:sp>
        <p:nvSpPr>
          <p:cNvPr id="7" name="PlaceHolder 6"/>
          <p:cNvSpPr>
            <a:spLocks noGrp="1"/>
          </p:cNvSpPr>
          <p:nvPr>
            <p:ph type="dt" idx="1"/>
          </p:nvPr>
        </p:nvSpPr>
        <p:spPr/>
        <p:txBody>
          <a:bodyPr/>
          <a:lstStyle/>
          <a:p>
            <a:endParaRPr dirty="0"/>
          </a:p>
        </p:txBody>
      </p:sp>
    </p:spTree>
    <p:extLst>
      <p:ext uri="{BB962C8B-B14F-4D97-AF65-F5344CB8AC3E}">
        <p14:creationId xmlns:p14="http://schemas.microsoft.com/office/powerpoint/2010/main" val="1111679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Aptos"/>
            </a:endParaRPr>
          </a:p>
        </p:txBody>
      </p:sp>
      <p:sp>
        <p:nvSpPr>
          <p:cNvPr id="3" name="PlaceHolder 2"/>
          <p:cNvSpPr>
            <a:spLocks noGrp="1"/>
          </p:cNvSpPr>
          <p:nvPr>
            <p:ph type="ftr" idx="2"/>
          </p:nvPr>
        </p:nvSpPr>
        <p:spPr/>
        <p:txBody>
          <a:bodyPr/>
          <a:lstStyle/>
          <a:p>
            <a:r>
              <a:rPr dirty="0"/>
              <a:t>Footer</a:t>
            </a:r>
          </a:p>
        </p:txBody>
      </p:sp>
      <p:sp>
        <p:nvSpPr>
          <p:cNvPr id="4" name="PlaceHolder 3"/>
          <p:cNvSpPr>
            <a:spLocks noGrp="1"/>
          </p:cNvSpPr>
          <p:nvPr>
            <p:ph type="sldNum" idx="3"/>
          </p:nvPr>
        </p:nvSpPr>
        <p:spPr/>
        <p:txBody>
          <a:bodyPr/>
          <a:lstStyle/>
          <a:p>
            <a:fld id="{F9138E12-BA38-43DF-934B-42E3DBA69A68}" type="slidenum">
              <a:t>‹#›</a:t>
            </a:fld>
            <a:endParaRPr dirty="0"/>
          </a:p>
        </p:txBody>
      </p:sp>
      <p:sp>
        <p:nvSpPr>
          <p:cNvPr id="5" name="PlaceHolder 4"/>
          <p:cNvSpPr>
            <a:spLocks noGrp="1"/>
          </p:cNvSpPr>
          <p:nvPr>
            <p:ph type="dt" idx="1"/>
          </p:nvPr>
        </p:nvSpPr>
        <p:spPr/>
        <p:txBody>
          <a:bodyPr/>
          <a:lstStyle/>
          <a:p>
            <a:endParaRPr dirty="0"/>
          </a:p>
        </p:txBody>
      </p:sp>
    </p:spTree>
    <p:extLst>
      <p:ext uri="{BB962C8B-B14F-4D97-AF65-F5344CB8AC3E}">
        <p14:creationId xmlns:p14="http://schemas.microsoft.com/office/powerpoint/2010/main" val="2329853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838080" y="365040"/>
            <a:ext cx="10515240" cy="6144120"/>
          </a:xfrm>
          <a:prstGeom prst="rect">
            <a:avLst/>
          </a:prstGeom>
          <a:noFill/>
          <a:ln w="0">
            <a:noFill/>
          </a:ln>
        </p:spPr>
        <p:txBody>
          <a:bodyPr lIns="0" tIns="0" rIns="0" bIns="0" anchor="ctr">
            <a:noAutofit/>
          </a:bodyPr>
          <a:lstStyle/>
          <a:p>
            <a:pPr algn="ctr"/>
            <a:endParaRPr lang="en-GB" sz="3200" b="0" strike="noStrike" spc="-1">
              <a:solidFill>
                <a:srgbClr val="000000"/>
              </a:solidFill>
              <a:latin typeface="Arial"/>
            </a:endParaRPr>
          </a:p>
        </p:txBody>
      </p:sp>
      <p:sp>
        <p:nvSpPr>
          <p:cNvPr id="3" name="PlaceHolder 2"/>
          <p:cNvSpPr>
            <a:spLocks noGrp="1"/>
          </p:cNvSpPr>
          <p:nvPr>
            <p:ph type="ftr" idx="2"/>
          </p:nvPr>
        </p:nvSpPr>
        <p:spPr/>
        <p:txBody>
          <a:bodyPr/>
          <a:lstStyle/>
          <a:p>
            <a:r>
              <a:rPr dirty="0"/>
              <a:t>Footer</a:t>
            </a:r>
          </a:p>
        </p:txBody>
      </p:sp>
      <p:sp>
        <p:nvSpPr>
          <p:cNvPr id="4" name="PlaceHolder 3"/>
          <p:cNvSpPr>
            <a:spLocks noGrp="1"/>
          </p:cNvSpPr>
          <p:nvPr>
            <p:ph type="sldNum" idx="3"/>
          </p:nvPr>
        </p:nvSpPr>
        <p:spPr/>
        <p:txBody>
          <a:bodyPr/>
          <a:lstStyle/>
          <a:p>
            <a:fld id="{05B0903B-9AF8-4603-A647-5EE1D69DFC2D}" type="slidenum">
              <a:t>‹#›</a:t>
            </a:fld>
            <a:endParaRPr dirty="0"/>
          </a:p>
        </p:txBody>
      </p:sp>
      <p:sp>
        <p:nvSpPr>
          <p:cNvPr id="5" name="PlaceHolder 4"/>
          <p:cNvSpPr>
            <a:spLocks noGrp="1"/>
          </p:cNvSpPr>
          <p:nvPr>
            <p:ph type="dt" idx="1"/>
          </p:nvPr>
        </p:nvSpPr>
        <p:spPr/>
        <p:txBody>
          <a:bodyPr/>
          <a:lstStyle/>
          <a:p>
            <a:endParaRPr dirty="0"/>
          </a:p>
        </p:txBody>
      </p:sp>
    </p:spTree>
    <p:extLst>
      <p:ext uri="{BB962C8B-B14F-4D97-AF65-F5344CB8AC3E}">
        <p14:creationId xmlns:p14="http://schemas.microsoft.com/office/powerpoint/2010/main" val="166744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Aptos"/>
            </a:endParaRPr>
          </a:p>
        </p:txBody>
      </p:sp>
      <p:sp>
        <p:nvSpPr>
          <p:cNvPr id="14"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Aptos"/>
            </a:endParaRPr>
          </a:p>
        </p:txBody>
      </p:sp>
      <p:sp>
        <p:nvSpPr>
          <p:cNvPr id="15"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Aptos"/>
            </a:endParaRPr>
          </a:p>
        </p:txBody>
      </p:sp>
      <p:sp>
        <p:nvSpPr>
          <p:cNvPr id="16"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Aptos"/>
            </a:endParaRPr>
          </a:p>
        </p:txBody>
      </p:sp>
      <p:sp>
        <p:nvSpPr>
          <p:cNvPr id="6" name="PlaceHolder 5"/>
          <p:cNvSpPr>
            <a:spLocks noGrp="1"/>
          </p:cNvSpPr>
          <p:nvPr>
            <p:ph type="ftr" idx="2"/>
          </p:nvPr>
        </p:nvSpPr>
        <p:spPr/>
        <p:txBody>
          <a:bodyPr/>
          <a:lstStyle/>
          <a:p>
            <a:r>
              <a:rPr dirty="0"/>
              <a:t>Footer</a:t>
            </a:r>
          </a:p>
        </p:txBody>
      </p:sp>
      <p:sp>
        <p:nvSpPr>
          <p:cNvPr id="7" name="PlaceHolder 6"/>
          <p:cNvSpPr>
            <a:spLocks noGrp="1"/>
          </p:cNvSpPr>
          <p:nvPr>
            <p:ph type="sldNum" idx="3"/>
          </p:nvPr>
        </p:nvSpPr>
        <p:spPr/>
        <p:txBody>
          <a:bodyPr/>
          <a:lstStyle/>
          <a:p>
            <a:fld id="{BB80D27A-48FE-45DB-8DD4-215AE0BE1C22}" type="slidenum">
              <a:t>‹#›</a:t>
            </a:fld>
            <a:endParaRPr dirty="0"/>
          </a:p>
        </p:txBody>
      </p:sp>
      <p:sp>
        <p:nvSpPr>
          <p:cNvPr id="8" name="PlaceHolder 7"/>
          <p:cNvSpPr>
            <a:spLocks noGrp="1"/>
          </p:cNvSpPr>
          <p:nvPr>
            <p:ph type="dt" idx="1"/>
          </p:nvPr>
        </p:nvSpPr>
        <p:spPr/>
        <p:txBody>
          <a:bodyPr/>
          <a:lstStyle/>
          <a:p>
            <a:endParaRPr dirty="0"/>
          </a:p>
        </p:txBody>
      </p:sp>
    </p:spTree>
    <p:extLst>
      <p:ext uri="{BB962C8B-B14F-4D97-AF65-F5344CB8AC3E}">
        <p14:creationId xmlns:p14="http://schemas.microsoft.com/office/powerpoint/2010/main" val="2933445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Aptos"/>
            </a:endParaRPr>
          </a:p>
        </p:txBody>
      </p:sp>
      <p:sp>
        <p:nvSpPr>
          <p:cNvPr id="18"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Aptos"/>
            </a:endParaRPr>
          </a:p>
        </p:txBody>
      </p:sp>
      <p:sp>
        <p:nvSpPr>
          <p:cNvPr id="19"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Aptos"/>
            </a:endParaRPr>
          </a:p>
        </p:txBody>
      </p:sp>
      <p:sp>
        <p:nvSpPr>
          <p:cNvPr id="20" name="PlaceHolder 4"/>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Aptos"/>
            </a:endParaRPr>
          </a:p>
        </p:txBody>
      </p:sp>
      <p:sp>
        <p:nvSpPr>
          <p:cNvPr id="6" name="PlaceHolder 5"/>
          <p:cNvSpPr>
            <a:spLocks noGrp="1"/>
          </p:cNvSpPr>
          <p:nvPr>
            <p:ph type="ftr" idx="2"/>
          </p:nvPr>
        </p:nvSpPr>
        <p:spPr/>
        <p:txBody>
          <a:bodyPr/>
          <a:lstStyle/>
          <a:p>
            <a:r>
              <a:rPr dirty="0"/>
              <a:t>Footer</a:t>
            </a:r>
          </a:p>
        </p:txBody>
      </p:sp>
      <p:sp>
        <p:nvSpPr>
          <p:cNvPr id="7" name="PlaceHolder 6"/>
          <p:cNvSpPr>
            <a:spLocks noGrp="1"/>
          </p:cNvSpPr>
          <p:nvPr>
            <p:ph type="sldNum" idx="3"/>
          </p:nvPr>
        </p:nvSpPr>
        <p:spPr/>
        <p:txBody>
          <a:bodyPr/>
          <a:lstStyle/>
          <a:p>
            <a:fld id="{71030423-2D2C-47E8-9CFC-EF8058B92AC2}" type="slidenum">
              <a:t>‹#›</a:t>
            </a:fld>
            <a:endParaRPr dirty="0"/>
          </a:p>
        </p:txBody>
      </p:sp>
      <p:sp>
        <p:nvSpPr>
          <p:cNvPr id="8" name="PlaceHolder 7"/>
          <p:cNvSpPr>
            <a:spLocks noGrp="1"/>
          </p:cNvSpPr>
          <p:nvPr>
            <p:ph type="dt" idx="1"/>
          </p:nvPr>
        </p:nvSpPr>
        <p:spPr/>
        <p:txBody>
          <a:bodyPr/>
          <a:lstStyle/>
          <a:p>
            <a:endParaRPr dirty="0"/>
          </a:p>
        </p:txBody>
      </p:sp>
    </p:spTree>
    <p:extLst>
      <p:ext uri="{BB962C8B-B14F-4D97-AF65-F5344CB8AC3E}">
        <p14:creationId xmlns:p14="http://schemas.microsoft.com/office/powerpoint/2010/main" val="3130306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Aptos"/>
            </a:endParaRPr>
          </a:p>
        </p:txBody>
      </p:sp>
      <p:sp>
        <p:nvSpPr>
          <p:cNvPr id="22"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Aptos"/>
            </a:endParaRPr>
          </a:p>
        </p:txBody>
      </p:sp>
      <p:sp>
        <p:nvSpPr>
          <p:cNvPr id="23"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Aptos"/>
            </a:endParaRPr>
          </a:p>
        </p:txBody>
      </p:sp>
      <p:sp>
        <p:nvSpPr>
          <p:cNvPr id="24" name="PlaceHolder 4"/>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Aptos"/>
            </a:endParaRPr>
          </a:p>
        </p:txBody>
      </p:sp>
      <p:sp>
        <p:nvSpPr>
          <p:cNvPr id="6" name="PlaceHolder 5"/>
          <p:cNvSpPr>
            <a:spLocks noGrp="1"/>
          </p:cNvSpPr>
          <p:nvPr>
            <p:ph type="ftr" idx="2"/>
          </p:nvPr>
        </p:nvSpPr>
        <p:spPr/>
        <p:txBody>
          <a:bodyPr/>
          <a:lstStyle/>
          <a:p>
            <a:r>
              <a:rPr dirty="0"/>
              <a:t>Footer</a:t>
            </a:r>
          </a:p>
        </p:txBody>
      </p:sp>
      <p:sp>
        <p:nvSpPr>
          <p:cNvPr id="7" name="PlaceHolder 6"/>
          <p:cNvSpPr>
            <a:spLocks noGrp="1"/>
          </p:cNvSpPr>
          <p:nvPr>
            <p:ph type="sldNum" idx="3"/>
          </p:nvPr>
        </p:nvSpPr>
        <p:spPr/>
        <p:txBody>
          <a:bodyPr/>
          <a:lstStyle/>
          <a:p>
            <a:fld id="{6493D21D-2A8A-4A56-8466-2619C50CBE1A}" type="slidenum">
              <a:t>‹#›</a:t>
            </a:fld>
            <a:endParaRPr dirty="0"/>
          </a:p>
        </p:txBody>
      </p:sp>
      <p:sp>
        <p:nvSpPr>
          <p:cNvPr id="8" name="PlaceHolder 7"/>
          <p:cNvSpPr>
            <a:spLocks noGrp="1"/>
          </p:cNvSpPr>
          <p:nvPr>
            <p:ph type="dt" idx="1"/>
          </p:nvPr>
        </p:nvSpPr>
        <p:spPr/>
        <p:txBody>
          <a:bodyPr/>
          <a:lstStyle/>
          <a:p>
            <a:endParaRPr dirty="0"/>
          </a:p>
        </p:txBody>
      </p:sp>
    </p:spTree>
    <p:extLst>
      <p:ext uri="{BB962C8B-B14F-4D97-AF65-F5344CB8AC3E}">
        <p14:creationId xmlns:p14="http://schemas.microsoft.com/office/powerpoint/2010/main" val="3624031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Aptos"/>
            </a:endParaRPr>
          </a:p>
        </p:txBody>
      </p:sp>
      <p:sp>
        <p:nvSpPr>
          <p:cNvPr id="26" name="PlaceHolder 2"/>
          <p:cNvSpPr>
            <a:spLocks noGrp="1"/>
          </p:cNvSpPr>
          <p:nvPr>
            <p:ph/>
          </p:nvPr>
        </p:nvSpPr>
        <p:spPr>
          <a:xfrm>
            <a:off x="838080" y="1825560"/>
            <a:ext cx="10515240" cy="20750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Aptos"/>
            </a:endParaRPr>
          </a:p>
        </p:txBody>
      </p:sp>
      <p:sp>
        <p:nvSpPr>
          <p:cNvPr id="27" name="PlaceHolder 3"/>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Aptos"/>
            </a:endParaRPr>
          </a:p>
        </p:txBody>
      </p:sp>
      <p:sp>
        <p:nvSpPr>
          <p:cNvPr id="5" name="PlaceHolder 4"/>
          <p:cNvSpPr>
            <a:spLocks noGrp="1"/>
          </p:cNvSpPr>
          <p:nvPr>
            <p:ph type="ftr" idx="2"/>
          </p:nvPr>
        </p:nvSpPr>
        <p:spPr/>
        <p:txBody>
          <a:bodyPr/>
          <a:lstStyle/>
          <a:p>
            <a:r>
              <a:rPr dirty="0"/>
              <a:t>Footer</a:t>
            </a:r>
          </a:p>
        </p:txBody>
      </p:sp>
      <p:sp>
        <p:nvSpPr>
          <p:cNvPr id="6" name="PlaceHolder 5"/>
          <p:cNvSpPr>
            <a:spLocks noGrp="1"/>
          </p:cNvSpPr>
          <p:nvPr>
            <p:ph type="sldNum" idx="3"/>
          </p:nvPr>
        </p:nvSpPr>
        <p:spPr/>
        <p:txBody>
          <a:bodyPr/>
          <a:lstStyle/>
          <a:p>
            <a:fld id="{C87CB714-0525-4DBC-B5D5-EA013F77CE64}" type="slidenum">
              <a:t>‹#›</a:t>
            </a:fld>
            <a:endParaRPr dirty="0"/>
          </a:p>
        </p:txBody>
      </p:sp>
      <p:sp>
        <p:nvSpPr>
          <p:cNvPr id="7" name="PlaceHolder 6"/>
          <p:cNvSpPr>
            <a:spLocks noGrp="1"/>
          </p:cNvSpPr>
          <p:nvPr>
            <p:ph type="dt" idx="1"/>
          </p:nvPr>
        </p:nvSpPr>
        <p:spPr/>
        <p:txBody>
          <a:bodyPr/>
          <a:lstStyle/>
          <a:p>
            <a:endParaRPr dirty="0"/>
          </a:p>
        </p:txBody>
      </p:sp>
    </p:spTree>
    <p:extLst>
      <p:ext uri="{BB962C8B-B14F-4D97-AF65-F5344CB8AC3E}">
        <p14:creationId xmlns:p14="http://schemas.microsoft.com/office/powerpoint/2010/main" val="4153894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Aptos"/>
            </a:endParaRPr>
          </a:p>
        </p:txBody>
      </p:sp>
      <p:sp>
        <p:nvSpPr>
          <p:cNvPr id="29"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Aptos"/>
            </a:endParaRPr>
          </a:p>
        </p:txBody>
      </p:sp>
      <p:sp>
        <p:nvSpPr>
          <p:cNvPr id="30"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Aptos"/>
            </a:endParaRPr>
          </a:p>
        </p:txBody>
      </p:sp>
      <p:sp>
        <p:nvSpPr>
          <p:cNvPr id="31"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Aptos"/>
            </a:endParaRPr>
          </a:p>
        </p:txBody>
      </p:sp>
      <p:sp>
        <p:nvSpPr>
          <p:cNvPr id="32" name="PlaceHolder 5"/>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Aptos"/>
            </a:endParaRPr>
          </a:p>
        </p:txBody>
      </p:sp>
      <p:sp>
        <p:nvSpPr>
          <p:cNvPr id="7" name="PlaceHolder 6"/>
          <p:cNvSpPr>
            <a:spLocks noGrp="1"/>
          </p:cNvSpPr>
          <p:nvPr>
            <p:ph type="ftr" idx="2"/>
          </p:nvPr>
        </p:nvSpPr>
        <p:spPr/>
        <p:txBody>
          <a:bodyPr/>
          <a:lstStyle/>
          <a:p>
            <a:r>
              <a:rPr dirty="0"/>
              <a:t>Footer</a:t>
            </a:r>
          </a:p>
        </p:txBody>
      </p:sp>
      <p:sp>
        <p:nvSpPr>
          <p:cNvPr id="8" name="PlaceHolder 7"/>
          <p:cNvSpPr>
            <a:spLocks noGrp="1"/>
          </p:cNvSpPr>
          <p:nvPr>
            <p:ph type="sldNum" idx="3"/>
          </p:nvPr>
        </p:nvSpPr>
        <p:spPr/>
        <p:txBody>
          <a:bodyPr/>
          <a:lstStyle/>
          <a:p>
            <a:fld id="{E3074924-E1BB-4D02-B03A-176110377775}" type="slidenum">
              <a:t>‹#›</a:t>
            </a:fld>
            <a:endParaRPr dirty="0"/>
          </a:p>
        </p:txBody>
      </p:sp>
      <p:sp>
        <p:nvSpPr>
          <p:cNvPr id="9" name="PlaceHolder 8"/>
          <p:cNvSpPr>
            <a:spLocks noGrp="1"/>
          </p:cNvSpPr>
          <p:nvPr>
            <p:ph type="dt" idx="1"/>
          </p:nvPr>
        </p:nvSpPr>
        <p:spPr/>
        <p:txBody>
          <a:bodyPr/>
          <a:lstStyle/>
          <a:p>
            <a:endParaRPr dirty="0"/>
          </a:p>
        </p:txBody>
      </p:sp>
    </p:spTree>
    <p:extLst>
      <p:ext uri="{BB962C8B-B14F-4D97-AF65-F5344CB8AC3E}">
        <p14:creationId xmlns:p14="http://schemas.microsoft.com/office/powerpoint/2010/main" val="217606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Aptos"/>
            </a:endParaRPr>
          </a:p>
        </p:txBody>
      </p:sp>
      <p:sp>
        <p:nvSpPr>
          <p:cNvPr id="34" name="PlaceHolder 2"/>
          <p:cNvSpPr>
            <a:spLocks noGrp="1"/>
          </p:cNvSpPr>
          <p:nvPr>
            <p:ph/>
          </p:nvPr>
        </p:nvSpPr>
        <p:spPr>
          <a:xfrm>
            <a:off x="838080" y="182556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Aptos"/>
            </a:endParaRPr>
          </a:p>
        </p:txBody>
      </p:sp>
      <p:sp>
        <p:nvSpPr>
          <p:cNvPr id="35" name="PlaceHolder 3"/>
          <p:cNvSpPr>
            <a:spLocks noGrp="1"/>
          </p:cNvSpPr>
          <p:nvPr>
            <p:ph/>
          </p:nvPr>
        </p:nvSpPr>
        <p:spPr>
          <a:xfrm>
            <a:off x="4393440" y="182556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Aptos"/>
            </a:endParaRPr>
          </a:p>
        </p:txBody>
      </p:sp>
      <p:sp>
        <p:nvSpPr>
          <p:cNvPr id="36" name="PlaceHolder 4"/>
          <p:cNvSpPr>
            <a:spLocks noGrp="1"/>
          </p:cNvSpPr>
          <p:nvPr>
            <p:ph/>
          </p:nvPr>
        </p:nvSpPr>
        <p:spPr>
          <a:xfrm>
            <a:off x="7949160" y="182556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Aptos"/>
            </a:endParaRPr>
          </a:p>
        </p:txBody>
      </p:sp>
      <p:sp>
        <p:nvSpPr>
          <p:cNvPr id="37" name="PlaceHolder 5"/>
          <p:cNvSpPr>
            <a:spLocks noGrp="1"/>
          </p:cNvSpPr>
          <p:nvPr>
            <p:ph/>
          </p:nvPr>
        </p:nvSpPr>
        <p:spPr>
          <a:xfrm>
            <a:off x="838080" y="409824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Aptos"/>
            </a:endParaRPr>
          </a:p>
        </p:txBody>
      </p:sp>
      <p:sp>
        <p:nvSpPr>
          <p:cNvPr id="38" name="PlaceHolder 6"/>
          <p:cNvSpPr>
            <a:spLocks noGrp="1"/>
          </p:cNvSpPr>
          <p:nvPr>
            <p:ph/>
          </p:nvPr>
        </p:nvSpPr>
        <p:spPr>
          <a:xfrm>
            <a:off x="4393440" y="409824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Aptos"/>
            </a:endParaRPr>
          </a:p>
        </p:txBody>
      </p:sp>
      <p:sp>
        <p:nvSpPr>
          <p:cNvPr id="39" name="PlaceHolder 7"/>
          <p:cNvSpPr>
            <a:spLocks noGrp="1"/>
          </p:cNvSpPr>
          <p:nvPr>
            <p:ph/>
          </p:nvPr>
        </p:nvSpPr>
        <p:spPr>
          <a:xfrm>
            <a:off x="7949160" y="4098240"/>
            <a:ext cx="3385800" cy="20750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Aptos"/>
            </a:endParaRPr>
          </a:p>
        </p:txBody>
      </p:sp>
      <p:sp>
        <p:nvSpPr>
          <p:cNvPr id="9" name="PlaceHolder 8"/>
          <p:cNvSpPr>
            <a:spLocks noGrp="1"/>
          </p:cNvSpPr>
          <p:nvPr>
            <p:ph type="ftr" idx="2"/>
          </p:nvPr>
        </p:nvSpPr>
        <p:spPr/>
        <p:txBody>
          <a:bodyPr/>
          <a:lstStyle/>
          <a:p>
            <a:r>
              <a:rPr dirty="0"/>
              <a:t>Footer</a:t>
            </a:r>
          </a:p>
        </p:txBody>
      </p:sp>
      <p:sp>
        <p:nvSpPr>
          <p:cNvPr id="10" name="PlaceHolder 9"/>
          <p:cNvSpPr>
            <a:spLocks noGrp="1"/>
          </p:cNvSpPr>
          <p:nvPr>
            <p:ph type="sldNum" idx="3"/>
          </p:nvPr>
        </p:nvSpPr>
        <p:spPr/>
        <p:txBody>
          <a:bodyPr/>
          <a:lstStyle/>
          <a:p>
            <a:fld id="{264395B1-E39B-47E3-A508-51B82B5C650A}" type="slidenum">
              <a:t>‹#›</a:t>
            </a:fld>
            <a:endParaRPr dirty="0"/>
          </a:p>
        </p:txBody>
      </p:sp>
      <p:sp>
        <p:nvSpPr>
          <p:cNvPr id="11" name="PlaceHolder 10"/>
          <p:cNvSpPr>
            <a:spLocks noGrp="1"/>
          </p:cNvSpPr>
          <p:nvPr>
            <p:ph type="dt" idx="1"/>
          </p:nvPr>
        </p:nvSpPr>
        <p:spPr/>
        <p:txBody>
          <a:bodyPr/>
          <a:lstStyle/>
          <a:p>
            <a:endParaRPr dirty="0"/>
          </a:p>
        </p:txBody>
      </p:sp>
    </p:spTree>
    <p:extLst>
      <p:ext uri="{BB962C8B-B14F-4D97-AF65-F5344CB8AC3E}">
        <p14:creationId xmlns:p14="http://schemas.microsoft.com/office/powerpoint/2010/main" val="531815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GB"/>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7A7D658-3684-426F-A383-774C942CCACD}" type="datetimeFigureOut">
              <a:rPr lang="en-GB" smtClean="0"/>
              <a:t>27/02/2025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A26672-939F-4696-AD53-E9C326A965F3}" type="slidenum">
              <a:rPr lang="en-GB" smtClean="0"/>
              <a:t>‹#›</a:t>
            </a:fld>
            <a:endParaRPr lang="en-GB" dirty="0"/>
          </a:p>
        </p:txBody>
      </p:sp>
    </p:spTree>
    <p:extLst>
      <p:ext uri="{BB962C8B-B14F-4D97-AF65-F5344CB8AC3E}">
        <p14:creationId xmlns:p14="http://schemas.microsoft.com/office/powerpoint/2010/main" val="218651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GB"/>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7A7D658-3684-426F-A383-774C942CCACD}" type="datetimeFigureOut">
              <a:rPr lang="en-GB" smtClean="0"/>
              <a:t>27/02/2025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A26672-939F-4696-AD53-E9C326A965F3}" type="slidenum">
              <a:rPr lang="en-GB" smtClean="0"/>
              <a:t>‹#›</a:t>
            </a:fld>
            <a:endParaRPr lang="en-GB" dirty="0"/>
          </a:p>
        </p:txBody>
      </p:sp>
    </p:spTree>
    <p:extLst>
      <p:ext uri="{BB962C8B-B14F-4D97-AF65-F5344CB8AC3E}">
        <p14:creationId xmlns:p14="http://schemas.microsoft.com/office/powerpoint/2010/main" val="257969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7A7D658-3684-426F-A383-774C942CCACD}" type="datetimeFigureOut">
              <a:rPr lang="en-GB" smtClean="0"/>
              <a:t>27/02/2025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EA26672-939F-4696-AD53-E9C326A965F3}" type="slidenum">
              <a:rPr lang="en-GB" smtClean="0"/>
              <a:t>‹#›</a:t>
            </a:fld>
            <a:endParaRPr lang="en-GB" dirty="0"/>
          </a:p>
        </p:txBody>
      </p:sp>
    </p:spTree>
    <p:extLst>
      <p:ext uri="{BB962C8B-B14F-4D97-AF65-F5344CB8AC3E}">
        <p14:creationId xmlns:p14="http://schemas.microsoft.com/office/powerpoint/2010/main" val="941144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7A7D658-3684-426F-A383-774C942CCACD}" type="datetimeFigureOut">
              <a:rPr lang="en-GB" smtClean="0"/>
              <a:t>27/02/2025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EA26672-939F-4696-AD53-E9C326A965F3}" type="slidenum">
              <a:rPr lang="en-GB" smtClean="0"/>
              <a:t>‹#›</a:t>
            </a:fld>
            <a:endParaRPr lang="en-GB" dirty="0"/>
          </a:p>
        </p:txBody>
      </p:sp>
    </p:spTree>
    <p:extLst>
      <p:ext uri="{BB962C8B-B14F-4D97-AF65-F5344CB8AC3E}">
        <p14:creationId xmlns:p14="http://schemas.microsoft.com/office/powerpoint/2010/main" val="837652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7D658-3684-426F-A383-774C942CCACD}" type="datetimeFigureOut">
              <a:rPr lang="en-GB" smtClean="0"/>
              <a:t>27/02/2025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EA26672-939F-4696-AD53-E9C326A965F3}" type="slidenum">
              <a:rPr lang="en-GB" smtClean="0"/>
              <a:t>‹#›</a:t>
            </a:fld>
            <a:endParaRPr lang="en-GB" dirty="0"/>
          </a:p>
        </p:txBody>
      </p:sp>
    </p:spTree>
    <p:extLst>
      <p:ext uri="{BB962C8B-B14F-4D97-AF65-F5344CB8AC3E}">
        <p14:creationId xmlns:p14="http://schemas.microsoft.com/office/powerpoint/2010/main" val="284675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GB"/>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7A7D658-3684-426F-A383-774C942CCACD}" type="datetimeFigureOut">
              <a:rPr lang="en-GB" smtClean="0"/>
              <a:t>27/02/2025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A26672-939F-4696-AD53-E9C326A965F3}" type="slidenum">
              <a:rPr lang="en-GB" smtClean="0"/>
              <a:t>‹#›</a:t>
            </a:fld>
            <a:endParaRPr lang="en-GB" dirty="0"/>
          </a:p>
        </p:txBody>
      </p:sp>
    </p:spTree>
    <p:extLst>
      <p:ext uri="{BB962C8B-B14F-4D97-AF65-F5344CB8AC3E}">
        <p14:creationId xmlns:p14="http://schemas.microsoft.com/office/powerpoint/2010/main" val="311312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7A7D658-3684-426F-A383-774C942CCACD}" type="datetimeFigureOut">
              <a:rPr lang="en-GB" smtClean="0"/>
              <a:t>27/02/2025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A26672-939F-4696-AD53-E9C326A965F3}" type="slidenum">
              <a:rPr lang="en-GB" smtClean="0"/>
              <a:t>‹#›</a:t>
            </a:fld>
            <a:endParaRPr lang="en-GB" dirty="0"/>
          </a:p>
        </p:txBody>
      </p:sp>
    </p:spTree>
    <p:extLst>
      <p:ext uri="{BB962C8B-B14F-4D97-AF65-F5344CB8AC3E}">
        <p14:creationId xmlns:p14="http://schemas.microsoft.com/office/powerpoint/2010/main" val="3265292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7A7D658-3684-426F-A383-774C942CCACD}" type="datetimeFigureOut">
              <a:rPr lang="en-GB" smtClean="0"/>
              <a:t>27/02/2025</a:t>
            </a:fld>
            <a:endParaRPr lang="en-GB"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EA26672-939F-4696-AD53-E9C326A965F3}" type="slidenum">
              <a:rPr lang="en-GB" smtClean="0"/>
              <a:t>‹#›</a:t>
            </a:fld>
            <a:endParaRPr lang="en-GB" dirty="0"/>
          </a:p>
        </p:txBody>
      </p:sp>
    </p:spTree>
    <p:extLst>
      <p:ext uri="{BB962C8B-B14F-4D97-AF65-F5344CB8AC3E}">
        <p14:creationId xmlns:p14="http://schemas.microsoft.com/office/powerpoint/2010/main" val="22266175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en-GB" sz="6000" b="0" strike="noStrike" spc="-1">
                <a:solidFill>
                  <a:schemeClr val="dk1"/>
                </a:solidFill>
                <a:latin typeface="Aptos Display"/>
              </a:rPr>
              <a:t>Click to edit Master title style</a:t>
            </a:r>
            <a:endParaRPr lang="en-US" sz="6000" b="0" strike="noStrike" spc="-1">
              <a:solidFill>
                <a:schemeClr val="dk1"/>
              </a:solidFill>
              <a:latin typeface="Aptos"/>
            </a:endParaRPr>
          </a:p>
        </p:txBody>
      </p:sp>
      <p:sp>
        <p:nvSpPr>
          <p:cNvPr id="5" name="PlaceHolder 2"/>
          <p:cNvSpPr>
            <a:spLocks noGrp="1"/>
          </p:cNvSpPr>
          <p:nvPr>
            <p:ph type="dt" idx="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strike="noStrike" spc="-1">
                <a:solidFill>
                  <a:schemeClr val="dk1">
                    <a:tint val="82000"/>
                  </a:schemeClr>
                </a:solidFill>
                <a:latin typeface="Aptos"/>
              </a:defRPr>
            </a:lvl1pPr>
          </a:lstStyle>
          <a:p>
            <a:pPr indent="0" defTabSz="914400">
              <a:lnSpc>
                <a:spcPct val="100000"/>
              </a:lnSpc>
              <a:buNone/>
            </a:pPr>
            <a:r>
              <a:rPr lang="en-US" sz="1200" b="0" strike="noStrike" spc="-1" dirty="0">
                <a:solidFill>
                  <a:schemeClr val="dk1">
                    <a:tint val="82000"/>
                  </a:schemeClr>
                </a:solidFill>
                <a:latin typeface="Aptos"/>
              </a:rPr>
              <a:t>&lt;date/time&gt;</a:t>
            </a:r>
            <a:endParaRPr lang="en-GB" sz="1200" b="0" strike="noStrike" spc="-1" dirty="0">
              <a:solidFill>
                <a:srgbClr val="000000"/>
              </a:solidFill>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strike="noStrike" spc="-1">
                <a:solidFill>
                  <a:srgbClr val="000000"/>
                </a:solidFill>
                <a:latin typeface="Times New Roman"/>
              </a:defRPr>
            </a:lvl1pPr>
          </a:lstStyle>
          <a:p>
            <a:pPr indent="0" algn="ctr">
              <a:buNone/>
            </a:pPr>
            <a:r>
              <a:rPr lang="en-GB" sz="1400" b="0" strike="noStrike" spc="-1" dirty="0">
                <a:solidFill>
                  <a:srgbClr val="000000"/>
                </a:solidFill>
                <a:latin typeface="Times New Roman"/>
              </a:rPr>
              <a:t>&lt;footer&gt;</a:t>
            </a: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strike="noStrike" spc="-1">
                <a:solidFill>
                  <a:schemeClr val="dk1">
                    <a:tint val="82000"/>
                  </a:schemeClr>
                </a:solidFill>
                <a:latin typeface="Aptos"/>
              </a:defRPr>
            </a:lvl1pPr>
          </a:lstStyle>
          <a:p>
            <a:pPr indent="0" algn="r" defTabSz="914400">
              <a:lnSpc>
                <a:spcPct val="100000"/>
              </a:lnSpc>
              <a:buNone/>
            </a:pPr>
            <a:fld id="{89323E64-0247-42A8-9E3C-BA8ABACF84CD}" type="slidenum">
              <a:rPr lang="en-US" sz="1200" b="0" strike="noStrike" spc="-1">
                <a:solidFill>
                  <a:schemeClr val="dk1">
                    <a:tint val="82000"/>
                  </a:schemeClr>
                </a:solidFill>
                <a:latin typeface="Aptos"/>
              </a:rPr>
              <a:t>‹#›</a:t>
            </a:fld>
            <a:endParaRPr lang="en-GB" sz="1200" b="0" strike="noStrike" spc="-1" dirty="0">
              <a:solidFill>
                <a:srgbClr val="000000"/>
              </a:solidFill>
              <a:latin typeface="Times New Roman"/>
            </a:endParaRPr>
          </a:p>
        </p:txBody>
      </p:sp>
    </p:spTree>
    <p:extLst>
      <p:ext uri="{BB962C8B-B14F-4D97-AF65-F5344CB8AC3E}">
        <p14:creationId xmlns:p14="http://schemas.microsoft.com/office/powerpoint/2010/main" val="142128357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diagramColors" Target="../diagrams/colors1.xml"/><Relationship Id="rId1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diagramQuickStyle" Target="../diagrams/quickStyle1.xml"/><Relationship Id="rId17"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6.png"/><Relationship Id="rId11" Type="http://schemas.openxmlformats.org/officeDocument/2006/relationships/diagramLayout" Target="../diagrams/layout1.xml"/><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diagramData" Target="../diagrams/data1.xml"/><Relationship Id="rId19"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9.png"/><Relationship Id="rId14"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0068059-9097-4F05-BA38-CDD7DBF7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164A015-EDB3-4688-8B77-92553054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51035"/>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71B7FC-C066-3CA9-056A-22252E243719}"/>
              </a:ext>
            </a:extLst>
          </p:cNvPr>
          <p:cNvSpPr>
            <a:spLocks noGrp="1"/>
          </p:cNvSpPr>
          <p:nvPr>
            <p:ph type="ctrTitle"/>
          </p:nvPr>
        </p:nvSpPr>
        <p:spPr>
          <a:xfrm>
            <a:off x="913794" y="643467"/>
            <a:ext cx="9600217" cy="3585834"/>
          </a:xfrm>
        </p:spPr>
        <p:txBody>
          <a:bodyPr>
            <a:normAutofit/>
          </a:bodyPr>
          <a:lstStyle/>
          <a:p>
            <a:pPr algn="l"/>
            <a:r>
              <a:rPr lang="en-GB" sz="7200" dirty="0"/>
              <a:t>Patient Participation Group </a:t>
            </a:r>
          </a:p>
        </p:txBody>
      </p:sp>
      <p:sp>
        <p:nvSpPr>
          <p:cNvPr id="3" name="Subtitle 2">
            <a:extLst>
              <a:ext uri="{FF2B5EF4-FFF2-40B4-BE49-F238E27FC236}">
                <a16:creationId xmlns:a16="http://schemas.microsoft.com/office/drawing/2014/main" id="{31CA1189-1693-23AB-16DE-429B4B11719E}"/>
              </a:ext>
            </a:extLst>
          </p:cNvPr>
          <p:cNvSpPr>
            <a:spLocks noGrp="1"/>
          </p:cNvSpPr>
          <p:nvPr>
            <p:ph type="subTitle" idx="1"/>
          </p:nvPr>
        </p:nvSpPr>
        <p:spPr>
          <a:xfrm>
            <a:off x="913794" y="4872767"/>
            <a:ext cx="9600217" cy="1424165"/>
          </a:xfrm>
        </p:spPr>
        <p:txBody>
          <a:bodyPr>
            <a:normAutofit/>
          </a:bodyPr>
          <a:lstStyle/>
          <a:p>
            <a:pPr algn="l"/>
            <a:r>
              <a:rPr lang="en-GB" dirty="0"/>
              <a:t>University Medical Group</a:t>
            </a:r>
          </a:p>
          <a:p>
            <a:pPr algn="l"/>
            <a:r>
              <a:rPr lang="en-GB" dirty="0"/>
              <a:t>Update 27.02.25</a:t>
            </a:r>
          </a:p>
        </p:txBody>
      </p:sp>
    </p:spTree>
    <p:extLst>
      <p:ext uri="{BB962C8B-B14F-4D97-AF65-F5344CB8AC3E}">
        <p14:creationId xmlns:p14="http://schemas.microsoft.com/office/powerpoint/2010/main" val="169357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1000"/>
                                  </p:stCondLst>
                                  <p:iterate type="wd">
                                    <p:tmPct val="15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11C0-A201-0894-1FD4-9FAECC8BDDD6}"/>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Quality Improvement projects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2025</a:t>
            </a:r>
          </a:p>
        </p:txBody>
      </p:sp>
      <p:sp>
        <p:nvSpPr>
          <p:cNvPr id="3" name="Content Placeholder 2">
            <a:extLst>
              <a:ext uri="{FF2B5EF4-FFF2-40B4-BE49-F238E27FC236}">
                <a16:creationId xmlns:a16="http://schemas.microsoft.com/office/drawing/2014/main" id="{7DE89857-B568-BE52-BE6E-250D5FAB6F31}"/>
              </a:ext>
            </a:extLst>
          </p:cNvPr>
          <p:cNvSpPr>
            <a:spLocks noGrp="1"/>
          </p:cNvSpPr>
          <p:nvPr>
            <p:ph idx="1"/>
          </p:nvPr>
        </p:nvSpPr>
        <p:spPr/>
        <p:txBody>
          <a:bodyPr/>
          <a:lstStyle/>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Working towards Pride in Practice accreditation</a:t>
            </a:r>
          </a:p>
          <a:p>
            <a:r>
              <a:rPr lang="en-GB" sz="2800" dirty="0">
                <a:latin typeface="Arial" panose="020B0604020202020204" pitchFamily="34" charset="0"/>
                <a:cs typeface="Arial" panose="020B0604020202020204" pitchFamily="34" charset="0"/>
              </a:rPr>
              <a:t>Training for patients who want to give own B12 injections </a:t>
            </a: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641019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9135-B130-70AB-ED64-731080A1376E}"/>
              </a:ext>
            </a:extLst>
          </p:cNvPr>
          <p:cNvSpPr>
            <a:spLocks noGrp="1"/>
          </p:cNvSpPr>
          <p:nvPr>
            <p:ph type="title"/>
          </p:nvPr>
        </p:nvSpPr>
        <p:spPr/>
        <p:txBody>
          <a:bodyPr>
            <a:normAutofit/>
          </a:bodyPr>
          <a:lstStyle/>
          <a:p>
            <a:r>
              <a:rPr lang="en-GB" sz="3600" dirty="0">
                <a:latin typeface="Arial" panose="020B0604020202020204" pitchFamily="34" charset="0"/>
                <a:cs typeface="Arial" panose="020B0604020202020204" pitchFamily="34" charset="0"/>
              </a:rPr>
              <a:t>COMMUNITY OUTREACH :</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 HEALTH AND WELLBEING CHECKS </a:t>
            </a:r>
          </a:p>
        </p:txBody>
      </p:sp>
      <p:sp>
        <p:nvSpPr>
          <p:cNvPr id="3" name="Content Placeholder 2">
            <a:extLst>
              <a:ext uri="{FF2B5EF4-FFF2-40B4-BE49-F238E27FC236}">
                <a16:creationId xmlns:a16="http://schemas.microsoft.com/office/drawing/2014/main" id="{ED092383-FAC8-1765-1BF3-514958B21066}"/>
              </a:ext>
            </a:extLst>
          </p:cNvPr>
          <p:cNvSpPr>
            <a:spLocks noGrp="1"/>
          </p:cNvSpPr>
          <p:nvPr>
            <p:ph idx="1"/>
          </p:nvPr>
        </p:nvSpPr>
        <p:spPr/>
        <p:txBody>
          <a:bodyPr>
            <a:normAutofit lnSpcReduction="10000"/>
          </a:bodyPr>
          <a:lstStyle/>
          <a:p>
            <a:pPr marL="0" indent="0">
              <a:buNone/>
            </a:pPr>
            <a:r>
              <a:rPr lang="en-GB" sz="2400" dirty="0">
                <a:latin typeface="Arial" panose="020B0604020202020204" pitchFamily="34" charset="0"/>
                <a:cs typeface="Arial" panose="020B0604020202020204" pitchFamily="34" charset="0"/>
              </a:rPr>
              <a:t>Practice is engaged with this project and reviews lists of patients eligible for an NHS Health check (patients already on BP, cholesterol, diabetes medications are ineligible ) </a:t>
            </a:r>
          </a:p>
          <a:p>
            <a:pPr marL="0" indent="0">
              <a:buNone/>
            </a:pPr>
            <a:r>
              <a:rPr lang="en-GB" sz="2400" dirty="0">
                <a:latin typeface="Arial" panose="020B0604020202020204" pitchFamily="34" charset="0"/>
                <a:cs typeface="Arial" panose="020B0604020202020204" pitchFamily="34" charset="0"/>
              </a:rPr>
              <a:t>Focus on disadvantaged groups in community setting </a:t>
            </a:r>
          </a:p>
          <a:p>
            <a:pPr marL="0" indent="0">
              <a:buNone/>
            </a:pPr>
            <a:r>
              <a:rPr lang="en-GB" sz="2400" b="0" strike="noStrike" spc="-1" dirty="0">
                <a:latin typeface="Arial" panose="020B0604020202020204" pitchFamily="34" charset="0"/>
                <a:cs typeface="Arial" panose="020B0604020202020204" pitchFamily="34" charset="0"/>
              </a:rPr>
              <a:t>Reading Voluntary Action (RVA is  providing a network of volunteers and supporting local organisations that facilitate health and wellness initiatives within the community. </a:t>
            </a:r>
          </a:p>
          <a:p>
            <a:pPr marL="0" indent="0">
              <a:buNone/>
            </a:pPr>
            <a:r>
              <a:rPr lang="en-GB" sz="2400" spc="-1" dirty="0">
                <a:latin typeface="Arial" panose="020B0604020202020204" pitchFamily="34" charset="0"/>
                <a:cs typeface="Arial" panose="020B0604020202020204" pitchFamily="34" charset="0"/>
              </a:rPr>
              <a:t>Funded by Inequalities Grant till, June 25 </a:t>
            </a:r>
            <a:endParaRPr lang="en-GB" sz="2400" b="0" strike="noStrike" spc="-1" dirty="0">
              <a:latin typeface="Arial" panose="020B0604020202020204" pitchFamily="34" charset="0"/>
              <a:cs typeface="Arial" panose="020B0604020202020204" pitchFamily="34" charset="0"/>
            </a:endParaRPr>
          </a:p>
          <a:p>
            <a:endParaRPr lang="en-GB" sz="2400" dirty="0"/>
          </a:p>
          <a:p>
            <a:endParaRPr lang="en-GB" dirty="0"/>
          </a:p>
        </p:txBody>
      </p:sp>
    </p:spTree>
    <p:extLst>
      <p:ext uri="{BB962C8B-B14F-4D97-AF65-F5344CB8AC3E}">
        <p14:creationId xmlns:p14="http://schemas.microsoft.com/office/powerpoint/2010/main" val="3560874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Graphic 4" descr="Programmer female with solid fill"/>
          <p:cNvPicPr/>
          <p:nvPr/>
        </p:nvPicPr>
        <p:blipFill>
          <a:blip r:embed="rId2"/>
          <a:stretch/>
        </p:blipFill>
        <p:spPr>
          <a:xfrm>
            <a:off x="1795320" y="2822400"/>
            <a:ext cx="914040" cy="914040"/>
          </a:xfrm>
          <a:prstGeom prst="rect">
            <a:avLst/>
          </a:prstGeom>
          <a:ln w="0">
            <a:noFill/>
          </a:ln>
        </p:spPr>
      </p:pic>
      <p:pic>
        <p:nvPicPr>
          <p:cNvPr id="52" name="Graphic 6" descr="Alterations &amp; Tailoring with solid fill"/>
          <p:cNvPicPr/>
          <p:nvPr/>
        </p:nvPicPr>
        <p:blipFill>
          <a:blip r:embed="rId3"/>
          <a:stretch/>
        </p:blipFill>
        <p:spPr>
          <a:xfrm>
            <a:off x="4606920" y="3261240"/>
            <a:ext cx="914040" cy="914040"/>
          </a:xfrm>
          <a:prstGeom prst="rect">
            <a:avLst/>
          </a:prstGeom>
          <a:ln w="0">
            <a:noFill/>
          </a:ln>
        </p:spPr>
      </p:pic>
      <p:pic>
        <p:nvPicPr>
          <p:cNvPr id="53" name="Graphic 8" descr="Boardroom with solid fill"/>
          <p:cNvPicPr/>
          <p:nvPr/>
        </p:nvPicPr>
        <p:blipFill>
          <a:blip r:embed="rId4"/>
          <a:stretch/>
        </p:blipFill>
        <p:spPr>
          <a:xfrm>
            <a:off x="5837040" y="3322800"/>
            <a:ext cx="914040" cy="914040"/>
          </a:xfrm>
          <a:prstGeom prst="rect">
            <a:avLst/>
          </a:prstGeom>
          <a:ln w="0">
            <a:noFill/>
          </a:ln>
        </p:spPr>
      </p:pic>
      <p:pic>
        <p:nvPicPr>
          <p:cNvPr id="54" name="Graphic 16" descr="Doctor female with solid fill"/>
          <p:cNvPicPr/>
          <p:nvPr/>
        </p:nvPicPr>
        <p:blipFill>
          <a:blip r:embed="rId5"/>
          <a:stretch/>
        </p:blipFill>
        <p:spPr>
          <a:xfrm>
            <a:off x="10305360" y="4051800"/>
            <a:ext cx="914040" cy="914040"/>
          </a:xfrm>
          <a:prstGeom prst="rect">
            <a:avLst/>
          </a:prstGeom>
          <a:ln w="0">
            <a:noFill/>
          </a:ln>
        </p:spPr>
      </p:pic>
      <p:pic>
        <p:nvPicPr>
          <p:cNvPr id="55" name="Graphic 22" descr="No smoking with solid fill"/>
          <p:cNvPicPr/>
          <p:nvPr/>
        </p:nvPicPr>
        <p:blipFill>
          <a:blip r:embed="rId6"/>
          <a:stretch/>
        </p:blipFill>
        <p:spPr>
          <a:xfrm>
            <a:off x="7542360" y="4319280"/>
            <a:ext cx="914040" cy="914040"/>
          </a:xfrm>
          <a:prstGeom prst="rect">
            <a:avLst/>
          </a:prstGeom>
          <a:ln w="0">
            <a:noFill/>
          </a:ln>
        </p:spPr>
      </p:pic>
      <p:pic>
        <p:nvPicPr>
          <p:cNvPr id="56" name="Graphic 24" descr="Food Safety with solid fill"/>
          <p:cNvPicPr/>
          <p:nvPr/>
        </p:nvPicPr>
        <p:blipFill>
          <a:blip r:embed="rId7"/>
          <a:stretch/>
        </p:blipFill>
        <p:spPr>
          <a:xfrm>
            <a:off x="6427080" y="4948920"/>
            <a:ext cx="914040" cy="914040"/>
          </a:xfrm>
          <a:prstGeom prst="rect">
            <a:avLst/>
          </a:prstGeom>
          <a:ln w="0">
            <a:noFill/>
          </a:ln>
        </p:spPr>
      </p:pic>
      <p:pic>
        <p:nvPicPr>
          <p:cNvPr id="57" name="Graphic 26" descr="Sunflower with solid fill"/>
          <p:cNvPicPr/>
          <p:nvPr/>
        </p:nvPicPr>
        <p:blipFill>
          <a:blip r:embed="rId8"/>
          <a:stretch/>
        </p:blipFill>
        <p:spPr>
          <a:xfrm>
            <a:off x="7976520" y="3048480"/>
            <a:ext cx="914040" cy="914040"/>
          </a:xfrm>
          <a:prstGeom prst="rect">
            <a:avLst/>
          </a:prstGeom>
          <a:ln w="0">
            <a:noFill/>
          </a:ln>
        </p:spPr>
      </p:pic>
      <p:pic>
        <p:nvPicPr>
          <p:cNvPr id="58" name="Graphic 28" descr="Office worker female with solid fill"/>
          <p:cNvPicPr/>
          <p:nvPr/>
        </p:nvPicPr>
        <p:blipFill>
          <a:blip r:embed="rId9"/>
          <a:stretch/>
        </p:blipFill>
        <p:spPr>
          <a:xfrm>
            <a:off x="3367080" y="3267720"/>
            <a:ext cx="914040" cy="914040"/>
          </a:xfrm>
          <a:prstGeom prst="rect">
            <a:avLst/>
          </a:prstGeom>
          <a:ln w="0">
            <a:noFill/>
          </a:ln>
        </p:spPr>
      </p:pic>
      <p:graphicFrame>
        <p:nvGraphicFramePr>
          <p:cNvPr id="4" name="Diagram4"/>
          <p:cNvGraphicFramePr/>
          <p:nvPr/>
        </p:nvGraphicFramePr>
        <p:xfrm>
          <a:off x="541080" y="450720"/>
          <a:ext cx="10769760" cy="67788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59" name="TextBox 35"/>
          <p:cNvSpPr/>
          <p:nvPr/>
        </p:nvSpPr>
        <p:spPr>
          <a:xfrm>
            <a:off x="1371240" y="3780000"/>
            <a:ext cx="18223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4EA72E">
                    <a:lumMod val="75000"/>
                  </a:srgbClr>
                </a:solidFill>
                <a:effectLst/>
                <a:uLnTx/>
                <a:uFillTx/>
                <a:latin typeface="Aptos"/>
                <a:ea typeface="+mn-ea"/>
                <a:cs typeface="+mn-cs"/>
              </a:rPr>
              <a:t>Invite Resident</a:t>
            </a:r>
            <a:endParaRPr kumimoji="0" lang="en-GB" sz="1200" b="0" i="0" u="none" strike="noStrike" kern="1200" cap="none" spc="-1"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4EA72E">
                    <a:lumMod val="75000"/>
                  </a:srgbClr>
                </a:solidFill>
                <a:effectLst/>
                <a:uLnTx/>
                <a:uFillTx/>
                <a:latin typeface="Aptos"/>
                <a:ea typeface="+mn-ea"/>
                <a:cs typeface="+mn-cs"/>
              </a:rPr>
              <a:t>Book Appointment</a:t>
            </a:r>
            <a:endParaRPr kumimoji="0" lang="en-GB" sz="1200" b="0" i="0" u="none" strike="noStrike" kern="1200" cap="none" spc="-1" normalizeH="0" baseline="0" noProof="0" dirty="0">
              <a:ln>
                <a:noFill/>
              </a:ln>
              <a:solidFill>
                <a:srgbClr val="000000"/>
              </a:solidFill>
              <a:effectLst/>
              <a:uLnTx/>
              <a:uFillTx/>
              <a:latin typeface="Arial"/>
              <a:ea typeface="+mn-ea"/>
              <a:cs typeface="+mn-cs"/>
            </a:endParaRPr>
          </a:p>
        </p:txBody>
      </p:sp>
      <p:sp>
        <p:nvSpPr>
          <p:cNvPr id="60" name="Oval 37"/>
          <p:cNvSpPr/>
          <p:nvPr/>
        </p:nvSpPr>
        <p:spPr>
          <a:xfrm>
            <a:off x="3127320" y="1448640"/>
            <a:ext cx="6438240" cy="5028120"/>
          </a:xfrm>
          <a:prstGeom prst="ellipse">
            <a:avLst/>
          </a:prstGeom>
          <a:noFill/>
          <a:ln w="22225">
            <a:solidFill>
              <a:srgbClr val="E97132">
                <a:lumMod val="75000"/>
              </a:srgbClr>
            </a:solidFill>
            <a:prstDash val="sysDash"/>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srgbClr val="FFFFFF"/>
              </a:solidFill>
              <a:effectLst/>
              <a:uLnTx/>
              <a:uFillTx/>
              <a:latin typeface="Aptos"/>
              <a:ea typeface="+mn-ea"/>
              <a:cs typeface="+mn-cs"/>
            </a:endParaRPr>
          </a:p>
        </p:txBody>
      </p:sp>
      <p:sp>
        <p:nvSpPr>
          <p:cNvPr id="61" name="TextBox 38"/>
          <p:cNvSpPr/>
          <p:nvPr/>
        </p:nvSpPr>
        <p:spPr>
          <a:xfrm>
            <a:off x="3290760" y="4152600"/>
            <a:ext cx="106632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E97132">
                    <a:lumMod val="75000"/>
                  </a:srgbClr>
                </a:solidFill>
                <a:effectLst/>
                <a:uLnTx/>
                <a:uFillTx/>
                <a:latin typeface="Aptos"/>
                <a:ea typeface="+mn-ea"/>
                <a:cs typeface="+mn-cs"/>
              </a:rPr>
              <a:t>Welcome</a:t>
            </a:r>
            <a:endParaRPr kumimoji="0" lang="en-GB" sz="1200" b="0" i="0" u="none" strike="noStrike" kern="1200" cap="none" spc="-1" normalizeH="0" baseline="0" noProof="0" dirty="0">
              <a:ln>
                <a:noFill/>
              </a:ln>
              <a:solidFill>
                <a:srgbClr val="000000"/>
              </a:solidFill>
              <a:effectLst/>
              <a:uLnTx/>
              <a:uFillTx/>
              <a:latin typeface="Arial"/>
              <a:ea typeface="+mn-ea"/>
              <a:cs typeface="+mn-cs"/>
            </a:endParaRPr>
          </a:p>
        </p:txBody>
      </p:sp>
      <p:sp>
        <p:nvSpPr>
          <p:cNvPr id="62" name="TextBox 39"/>
          <p:cNvSpPr/>
          <p:nvPr/>
        </p:nvSpPr>
        <p:spPr>
          <a:xfrm>
            <a:off x="4433760" y="4175640"/>
            <a:ext cx="11592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E97132">
                    <a:lumMod val="75000"/>
                  </a:srgbClr>
                </a:solidFill>
                <a:effectLst/>
                <a:uLnTx/>
                <a:uFillTx/>
                <a:latin typeface="Aptos"/>
                <a:ea typeface="+mn-ea"/>
                <a:cs typeface="+mn-cs"/>
              </a:rPr>
              <a:t>Measurements</a:t>
            </a:r>
            <a:endParaRPr kumimoji="0" lang="en-GB" sz="1200" b="0" i="0" u="none" strike="noStrike" kern="1200" cap="none" spc="-1" normalizeH="0" baseline="0" noProof="0" dirty="0">
              <a:ln>
                <a:noFill/>
              </a:ln>
              <a:solidFill>
                <a:srgbClr val="000000"/>
              </a:solidFill>
              <a:effectLst/>
              <a:uLnTx/>
              <a:uFillTx/>
              <a:latin typeface="Arial"/>
              <a:ea typeface="+mn-ea"/>
              <a:cs typeface="+mn-cs"/>
            </a:endParaRPr>
          </a:p>
        </p:txBody>
      </p:sp>
      <p:sp>
        <p:nvSpPr>
          <p:cNvPr id="63" name="TextBox 41"/>
          <p:cNvSpPr/>
          <p:nvPr/>
        </p:nvSpPr>
        <p:spPr>
          <a:xfrm>
            <a:off x="5734440" y="4186080"/>
            <a:ext cx="11592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E97132">
                    <a:lumMod val="75000"/>
                  </a:srgbClr>
                </a:solidFill>
                <a:effectLst/>
                <a:uLnTx/>
                <a:uFillTx/>
                <a:latin typeface="Aptos"/>
                <a:ea typeface="+mn-ea"/>
                <a:cs typeface="+mn-cs"/>
              </a:rPr>
              <a:t>Feedback of Results </a:t>
            </a:r>
            <a:endParaRPr kumimoji="0" lang="en-GB" sz="1200" b="0" i="0" u="none" strike="noStrike" kern="1200" cap="none" spc="-1" normalizeH="0" baseline="0" noProof="0" dirty="0">
              <a:ln>
                <a:noFill/>
              </a:ln>
              <a:solidFill>
                <a:srgbClr val="000000"/>
              </a:solidFill>
              <a:effectLst/>
              <a:uLnTx/>
              <a:uFillTx/>
              <a:latin typeface="Arial"/>
              <a:ea typeface="+mn-ea"/>
              <a:cs typeface="+mn-cs"/>
            </a:endParaRPr>
          </a:p>
        </p:txBody>
      </p:sp>
      <p:sp>
        <p:nvSpPr>
          <p:cNvPr id="64" name="TextBox 43"/>
          <p:cNvSpPr/>
          <p:nvPr/>
        </p:nvSpPr>
        <p:spPr>
          <a:xfrm>
            <a:off x="7272720" y="5128200"/>
            <a:ext cx="13136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E97132">
                    <a:lumMod val="75000"/>
                  </a:srgbClr>
                </a:solidFill>
                <a:effectLst/>
                <a:uLnTx/>
                <a:uFillTx/>
                <a:latin typeface="Aptos"/>
                <a:ea typeface="+mn-ea"/>
                <a:cs typeface="+mn-cs"/>
              </a:rPr>
              <a:t>Smoking cessation advisor</a:t>
            </a:r>
            <a:endParaRPr kumimoji="0" lang="en-GB" sz="1200" b="0" i="0" u="none" strike="noStrike" kern="1200" cap="none" spc="-1" normalizeH="0" baseline="0" noProof="0" dirty="0">
              <a:ln>
                <a:noFill/>
              </a:ln>
              <a:solidFill>
                <a:srgbClr val="000000"/>
              </a:solidFill>
              <a:effectLst/>
              <a:uLnTx/>
              <a:uFillTx/>
              <a:latin typeface="Arial"/>
              <a:ea typeface="+mn-ea"/>
              <a:cs typeface="+mn-cs"/>
            </a:endParaRPr>
          </a:p>
        </p:txBody>
      </p:sp>
      <p:sp>
        <p:nvSpPr>
          <p:cNvPr id="65" name="TextBox 44"/>
          <p:cNvSpPr/>
          <p:nvPr/>
        </p:nvSpPr>
        <p:spPr>
          <a:xfrm>
            <a:off x="6166440" y="5752440"/>
            <a:ext cx="13136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E97132">
                    <a:lumMod val="75000"/>
                  </a:srgbClr>
                </a:solidFill>
                <a:effectLst/>
                <a:uLnTx/>
                <a:uFillTx/>
                <a:latin typeface="Aptos"/>
                <a:ea typeface="+mn-ea"/>
                <a:cs typeface="+mn-cs"/>
              </a:rPr>
              <a:t>Healthy lifestyle advisor</a:t>
            </a:r>
            <a:endParaRPr kumimoji="0" lang="en-GB" sz="1200" b="0" i="0" u="none" strike="noStrike" kern="1200" cap="none" spc="-1" normalizeH="0" baseline="0" noProof="0" dirty="0">
              <a:ln>
                <a:noFill/>
              </a:ln>
              <a:solidFill>
                <a:srgbClr val="000000"/>
              </a:solidFill>
              <a:effectLst/>
              <a:uLnTx/>
              <a:uFillTx/>
              <a:latin typeface="Arial"/>
              <a:ea typeface="+mn-ea"/>
              <a:cs typeface="+mn-cs"/>
            </a:endParaRPr>
          </a:p>
        </p:txBody>
      </p:sp>
      <p:sp>
        <p:nvSpPr>
          <p:cNvPr id="66" name="TextBox 45"/>
          <p:cNvSpPr/>
          <p:nvPr/>
        </p:nvSpPr>
        <p:spPr>
          <a:xfrm>
            <a:off x="7773120" y="3906000"/>
            <a:ext cx="131364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E97132">
                    <a:lumMod val="75000"/>
                  </a:srgbClr>
                </a:solidFill>
                <a:effectLst/>
                <a:uLnTx/>
                <a:uFillTx/>
                <a:latin typeface="Aptos"/>
                <a:ea typeface="+mn-ea"/>
                <a:cs typeface="+mn-cs"/>
              </a:rPr>
              <a:t>Low-level mental health advisor</a:t>
            </a:r>
            <a:endParaRPr kumimoji="0" lang="en-GB" sz="1200" b="0" i="0" u="none" strike="noStrike" kern="1200" cap="none" spc="-1" normalizeH="0" baseline="0" noProof="0" dirty="0">
              <a:ln>
                <a:noFill/>
              </a:ln>
              <a:solidFill>
                <a:srgbClr val="000000"/>
              </a:solidFill>
              <a:effectLst/>
              <a:uLnTx/>
              <a:uFillTx/>
              <a:latin typeface="Arial"/>
              <a:ea typeface="+mn-ea"/>
              <a:cs typeface="+mn-cs"/>
            </a:endParaRPr>
          </a:p>
        </p:txBody>
      </p:sp>
      <p:sp>
        <p:nvSpPr>
          <p:cNvPr id="67" name="TextBox 46"/>
          <p:cNvSpPr/>
          <p:nvPr/>
        </p:nvSpPr>
        <p:spPr>
          <a:xfrm>
            <a:off x="6244200" y="2504880"/>
            <a:ext cx="131364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E97132">
                    <a:lumMod val="75000"/>
                  </a:srgbClr>
                </a:solidFill>
                <a:effectLst/>
                <a:uLnTx/>
                <a:uFillTx/>
                <a:latin typeface="Aptos"/>
                <a:ea typeface="+mn-ea"/>
                <a:cs typeface="+mn-cs"/>
              </a:rPr>
              <a:t>PCN Social Prescriber</a:t>
            </a:r>
            <a:endParaRPr kumimoji="0" lang="en-GB" sz="1200" b="0" i="0" u="none" strike="noStrike" kern="1200" cap="none" spc="-1" normalizeH="0" baseline="0" noProof="0" dirty="0">
              <a:ln>
                <a:noFill/>
              </a:ln>
              <a:solidFill>
                <a:srgbClr val="000000"/>
              </a:solidFill>
              <a:effectLst/>
              <a:uLnTx/>
              <a:uFillTx/>
              <a:latin typeface="Arial"/>
              <a:ea typeface="+mn-ea"/>
              <a:cs typeface="+mn-cs"/>
            </a:endParaRPr>
          </a:p>
        </p:txBody>
      </p:sp>
      <p:sp>
        <p:nvSpPr>
          <p:cNvPr id="68" name="Arrow: Right 49"/>
          <p:cNvSpPr/>
          <p:nvPr/>
        </p:nvSpPr>
        <p:spPr>
          <a:xfrm>
            <a:off x="4268160" y="3716640"/>
            <a:ext cx="195480" cy="169200"/>
          </a:xfrm>
          <a:prstGeom prst="rightArrow">
            <a:avLst>
              <a:gd name="adj1" fmla="val 50000"/>
              <a:gd name="adj2" fmla="val 50000"/>
            </a:avLst>
          </a:prstGeom>
          <a:solidFill>
            <a:srgbClr val="E97132"/>
          </a:solidFill>
          <a:ln>
            <a:noFill/>
          </a:ln>
        </p:spPr>
        <p:style>
          <a:lnRef idx="2">
            <a:schemeClr val="accent2">
              <a:shade val="50000"/>
            </a:schemeClr>
          </a:lnRef>
          <a:fillRef idx="1">
            <a:schemeClr val="accent2"/>
          </a:fillRef>
          <a:effectRef idx="0">
            <a:schemeClr val="accent2"/>
          </a:effectRef>
          <a:fontRef idx="minor"/>
        </p:style>
        <p:txBody>
          <a:bodyPr lIns="90000" tIns="39960" rIns="90000" bIns="3996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srgbClr val="FFFFFF"/>
              </a:solidFill>
              <a:effectLst/>
              <a:uLnTx/>
              <a:uFillTx/>
              <a:latin typeface="Aptos"/>
              <a:ea typeface="+mn-ea"/>
              <a:cs typeface="+mn-cs"/>
            </a:endParaRPr>
          </a:p>
        </p:txBody>
      </p:sp>
      <p:sp>
        <p:nvSpPr>
          <p:cNvPr id="69" name="Arrow: Right 50"/>
          <p:cNvSpPr/>
          <p:nvPr/>
        </p:nvSpPr>
        <p:spPr>
          <a:xfrm>
            <a:off x="5623920" y="3722040"/>
            <a:ext cx="195480" cy="169200"/>
          </a:xfrm>
          <a:prstGeom prst="rightArrow">
            <a:avLst>
              <a:gd name="adj1" fmla="val 50000"/>
              <a:gd name="adj2" fmla="val 50000"/>
            </a:avLst>
          </a:prstGeom>
          <a:solidFill>
            <a:srgbClr val="E97132"/>
          </a:solidFill>
          <a:ln>
            <a:noFill/>
          </a:ln>
        </p:spPr>
        <p:style>
          <a:lnRef idx="2">
            <a:schemeClr val="accent2">
              <a:shade val="50000"/>
            </a:schemeClr>
          </a:lnRef>
          <a:fillRef idx="1">
            <a:schemeClr val="accent2"/>
          </a:fillRef>
          <a:effectRef idx="0">
            <a:schemeClr val="accent2"/>
          </a:effectRef>
          <a:fontRef idx="minor"/>
        </p:style>
        <p:txBody>
          <a:bodyPr lIns="90000" tIns="39960" rIns="90000" bIns="3996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srgbClr val="FFFFFF"/>
              </a:solidFill>
              <a:effectLst/>
              <a:uLnTx/>
              <a:uFillTx/>
              <a:latin typeface="Aptos"/>
              <a:ea typeface="+mn-ea"/>
              <a:cs typeface="+mn-cs"/>
            </a:endParaRPr>
          </a:p>
        </p:txBody>
      </p:sp>
      <p:sp>
        <p:nvSpPr>
          <p:cNvPr id="70" name="Arrow: Left-Right-Up 54"/>
          <p:cNvSpPr/>
          <p:nvPr/>
        </p:nvSpPr>
        <p:spPr>
          <a:xfrm rot="5400000">
            <a:off x="6481440" y="3633120"/>
            <a:ext cx="1364040" cy="479520"/>
          </a:xfrm>
          <a:prstGeom prst="leftRightUpArrow">
            <a:avLst>
              <a:gd name="adj1" fmla="val 25001"/>
              <a:gd name="adj2" fmla="val 22768"/>
              <a:gd name="adj3" fmla="val 2500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srgbClr val="FFFFFF"/>
              </a:solidFill>
              <a:effectLst/>
              <a:uLnTx/>
              <a:uFillTx/>
              <a:latin typeface="Aptos"/>
              <a:ea typeface="+mn-ea"/>
              <a:cs typeface="+mn-cs"/>
            </a:endParaRPr>
          </a:p>
        </p:txBody>
      </p:sp>
      <p:sp>
        <p:nvSpPr>
          <p:cNvPr id="71" name="TextBox 55"/>
          <p:cNvSpPr/>
          <p:nvPr/>
        </p:nvSpPr>
        <p:spPr>
          <a:xfrm>
            <a:off x="10184040" y="2750760"/>
            <a:ext cx="103536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A02B93"/>
                </a:solidFill>
                <a:effectLst/>
                <a:uLnTx/>
                <a:uFillTx/>
                <a:latin typeface="Aptos"/>
                <a:ea typeface="+mn-ea"/>
                <a:cs typeface="+mn-cs"/>
              </a:rPr>
              <a:t>Phone Call or Face-to-Face </a:t>
            </a:r>
            <a:endParaRPr kumimoji="0" lang="en-GB" sz="1200" b="0" i="0" u="none" strike="noStrike" kern="1200" cap="none" spc="-1" normalizeH="0" baseline="0" noProof="0" dirty="0">
              <a:ln>
                <a:noFill/>
              </a:ln>
              <a:solidFill>
                <a:srgbClr val="000000"/>
              </a:solidFill>
              <a:effectLst/>
              <a:uLnTx/>
              <a:uFillTx/>
              <a:latin typeface="Arial"/>
              <a:ea typeface="+mn-ea"/>
              <a:cs typeface="+mn-cs"/>
            </a:endParaRPr>
          </a:p>
        </p:txBody>
      </p:sp>
      <p:sp>
        <p:nvSpPr>
          <p:cNvPr id="72" name="TextBox 56"/>
          <p:cNvSpPr/>
          <p:nvPr/>
        </p:nvSpPr>
        <p:spPr>
          <a:xfrm>
            <a:off x="10184040" y="4961880"/>
            <a:ext cx="1200960" cy="100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A02B93"/>
                </a:solidFill>
                <a:effectLst/>
                <a:uLnTx/>
                <a:uFillTx/>
                <a:latin typeface="Aptos"/>
                <a:ea typeface="+mn-ea"/>
                <a:cs typeface="+mn-cs"/>
              </a:rPr>
              <a:t>General Practice appointment where necessary</a:t>
            </a:r>
            <a:endParaRPr kumimoji="0" lang="en-GB" sz="1200" b="0" i="0" u="none" strike="noStrike" kern="1200" cap="none" spc="-1" normalizeH="0" baseline="0" noProof="0" dirty="0">
              <a:ln>
                <a:noFill/>
              </a:ln>
              <a:solidFill>
                <a:srgbClr val="000000"/>
              </a:solidFill>
              <a:effectLst/>
              <a:uLnTx/>
              <a:uFillTx/>
              <a:latin typeface="Arial"/>
              <a:ea typeface="+mn-ea"/>
              <a:cs typeface="+mn-cs"/>
            </a:endParaRPr>
          </a:p>
        </p:txBody>
      </p:sp>
      <p:sp>
        <p:nvSpPr>
          <p:cNvPr id="73" name="Arrow: Right 57"/>
          <p:cNvSpPr/>
          <p:nvPr/>
        </p:nvSpPr>
        <p:spPr>
          <a:xfrm>
            <a:off x="2686680" y="3630960"/>
            <a:ext cx="415800" cy="226080"/>
          </a:xfrm>
          <a:prstGeom prst="rightArrow">
            <a:avLst>
              <a:gd name="adj1" fmla="val 50000"/>
              <a:gd name="adj2" fmla="val 50000"/>
            </a:avLst>
          </a:prstGeom>
          <a:solidFill>
            <a:schemeClr val="accent1"/>
          </a:solidFill>
          <a:ln>
            <a:noFill/>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srgbClr val="FFFFFF"/>
              </a:solidFill>
              <a:effectLst/>
              <a:uLnTx/>
              <a:uFillTx/>
              <a:latin typeface="Aptos"/>
              <a:ea typeface="+mn-ea"/>
              <a:cs typeface="+mn-cs"/>
            </a:endParaRPr>
          </a:p>
        </p:txBody>
      </p:sp>
      <p:sp>
        <p:nvSpPr>
          <p:cNvPr id="74" name="Arrow: Right 59"/>
          <p:cNvSpPr/>
          <p:nvPr/>
        </p:nvSpPr>
        <p:spPr>
          <a:xfrm>
            <a:off x="9671040" y="3653640"/>
            <a:ext cx="415800" cy="226080"/>
          </a:xfrm>
          <a:prstGeom prst="rightArrow">
            <a:avLst>
              <a:gd name="adj1" fmla="val 50000"/>
              <a:gd name="adj2" fmla="val 50000"/>
            </a:avLst>
          </a:prstGeom>
          <a:solidFill>
            <a:schemeClr val="accent1"/>
          </a:solidFill>
          <a:ln>
            <a:noFill/>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srgbClr val="FFFFFF"/>
              </a:solidFill>
              <a:effectLst/>
              <a:uLnTx/>
              <a:uFillTx/>
              <a:latin typeface="Aptos"/>
              <a:ea typeface="+mn-ea"/>
              <a:cs typeface="+mn-cs"/>
            </a:endParaRPr>
          </a:p>
        </p:txBody>
      </p:sp>
      <p:pic>
        <p:nvPicPr>
          <p:cNvPr id="75" name="Graphic 61" descr="Male profile with solid fill"/>
          <p:cNvPicPr/>
          <p:nvPr/>
        </p:nvPicPr>
        <p:blipFill>
          <a:blip r:embed="rId15"/>
          <a:stretch/>
        </p:blipFill>
        <p:spPr>
          <a:xfrm>
            <a:off x="6427080" y="1654920"/>
            <a:ext cx="914040" cy="914040"/>
          </a:xfrm>
          <a:prstGeom prst="rect">
            <a:avLst/>
          </a:prstGeom>
          <a:ln w="0">
            <a:noFill/>
          </a:ln>
        </p:spPr>
      </p:pic>
      <p:pic>
        <p:nvPicPr>
          <p:cNvPr id="76" name="Graphic 63" descr="Chat with solid fill"/>
          <p:cNvPicPr/>
          <p:nvPr/>
        </p:nvPicPr>
        <p:blipFill>
          <a:blip r:embed="rId16"/>
          <a:stretch/>
        </p:blipFill>
        <p:spPr>
          <a:xfrm>
            <a:off x="10184040" y="2037600"/>
            <a:ext cx="914040" cy="914040"/>
          </a:xfrm>
          <a:prstGeom prst="rect">
            <a:avLst/>
          </a:prstGeom>
          <a:ln w="0">
            <a:noFill/>
          </a:ln>
        </p:spPr>
      </p:pic>
      <p:pic>
        <p:nvPicPr>
          <p:cNvPr id="77" name="Picture 1"/>
          <p:cNvPicPr/>
          <p:nvPr/>
        </p:nvPicPr>
        <p:blipFill>
          <a:blip r:embed="rId17">
            <a:alphaModFix amt="0"/>
            <a:extLst>
              <a:ext uri="{BEBA8EAE-BF5A-486C-A8C5-ECC9F3942E4B}">
                <a14:imgProps xmlns:a14="http://schemas.microsoft.com/office/drawing/2010/main">
                  <a14:imgLayer r:embed="rId18">
                    <a14:imgEffect>
                      <a14:saturation sat="66000"/>
                    </a14:imgEffect>
                  </a14:imgLayer>
                </a14:imgProps>
              </a:ext>
            </a:extLst>
          </a:blip>
          <a:srcRect l="3797" t="16282" r="44693" b="14345"/>
          <a:stretch/>
        </p:blipFill>
        <p:spPr>
          <a:xfrm>
            <a:off x="7486920" y="2124000"/>
            <a:ext cx="914040" cy="926280"/>
          </a:xfrm>
          <a:prstGeom prst="rect">
            <a:avLst/>
          </a:prstGeom>
          <a:ln w="0">
            <a:noFill/>
          </a:ln>
        </p:spPr>
      </p:pic>
      <p:sp>
        <p:nvSpPr>
          <p:cNvPr id="78" name="TextBox 9"/>
          <p:cNvSpPr/>
          <p:nvPr/>
        </p:nvSpPr>
        <p:spPr>
          <a:xfrm>
            <a:off x="94320" y="3744000"/>
            <a:ext cx="1512000" cy="210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4EA72E">
                    <a:lumMod val="75000"/>
                  </a:srgbClr>
                </a:solidFill>
                <a:effectLst/>
                <a:uLnTx/>
                <a:uFillTx/>
                <a:latin typeface="Aptos"/>
                <a:ea typeface="+mn-ea"/>
                <a:cs typeface="+mn-cs"/>
              </a:rPr>
              <a:t>Identify Resident:</a:t>
            </a:r>
            <a:endParaRPr kumimoji="0" lang="en-GB" sz="1200" b="0" i="0" u="none" strike="noStrike" kern="1200" cap="none" spc="-1"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1" normalizeH="0" baseline="0" noProof="0" dirty="0">
              <a:ln>
                <a:noFill/>
              </a:ln>
              <a:solidFill>
                <a:srgbClr val="000000"/>
              </a:solidFill>
              <a:effectLst/>
              <a:uLnTx/>
              <a:uFillTx/>
              <a:latin typeface="Arial"/>
              <a:ea typeface="+mn-ea"/>
              <a:cs typeface="+mn-cs"/>
            </a:endParaRPr>
          </a:p>
          <a:p>
            <a:pPr marL="228600" marR="0" lvl="0" indent="-228600" algn="ctr" defTabSz="914400" rtl="0" eaLnBrk="1" fontAlgn="auto" latinLnBrk="0" hangingPunct="1">
              <a:lnSpc>
                <a:spcPct val="100000"/>
              </a:lnSpc>
              <a:spcBef>
                <a:spcPts val="0"/>
              </a:spcBef>
              <a:spcAft>
                <a:spcPts val="0"/>
              </a:spcAft>
              <a:buClr>
                <a:srgbClr val="3A7D22"/>
              </a:buClr>
              <a:buSzTx/>
              <a:buFont typeface="Aptos Display"/>
              <a:buAutoNum type="arabicPeriod"/>
              <a:tabLst/>
              <a:defRPr/>
            </a:pPr>
            <a:r>
              <a:rPr kumimoji="0" lang="en-GB" sz="1200" b="1" i="0" u="none" strike="noStrike" kern="1200" cap="none" spc="-1" normalizeH="0" baseline="0" noProof="0" dirty="0">
                <a:ln>
                  <a:noFill/>
                </a:ln>
                <a:solidFill>
                  <a:srgbClr val="4EA72E">
                    <a:lumMod val="75000"/>
                  </a:srgbClr>
                </a:solidFill>
                <a:effectLst/>
                <a:uLnTx/>
                <a:uFillTx/>
                <a:latin typeface="Aptos"/>
                <a:ea typeface="+mn-ea"/>
                <a:cs typeface="+mn-cs"/>
              </a:rPr>
              <a:t>Universal Offer</a:t>
            </a:r>
            <a:endParaRPr kumimoji="0" lang="en-GB" sz="1200" b="0" i="0" u="none" strike="noStrike" kern="1200" cap="none" spc="-1"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4EA72E">
                    <a:lumMod val="75000"/>
                  </a:srgbClr>
                </a:solidFill>
                <a:effectLst/>
                <a:uLnTx/>
                <a:uFillTx/>
                <a:latin typeface="Aptos"/>
                <a:ea typeface="+mn-ea"/>
                <a:cs typeface="+mn-cs"/>
              </a:rPr>
              <a:t>AND</a:t>
            </a:r>
            <a:endParaRPr kumimoji="0" lang="en-GB" sz="1200" b="0" i="0" u="none" strike="noStrike" kern="1200" cap="none" spc="-1" normalizeH="0" baseline="0" noProof="0" dirty="0">
              <a:ln>
                <a:noFill/>
              </a:ln>
              <a:solidFill>
                <a:srgbClr val="000000"/>
              </a:solidFill>
              <a:effectLst/>
              <a:uLnTx/>
              <a:uFillTx/>
              <a:latin typeface="Arial"/>
              <a:ea typeface="+mn-ea"/>
              <a:cs typeface="+mn-cs"/>
            </a:endParaRPr>
          </a:p>
          <a:p>
            <a:pPr marL="228600" marR="0" lvl="0" indent="-228600" algn="ctr" defTabSz="914400" rtl="0" eaLnBrk="1" fontAlgn="auto" latinLnBrk="0" hangingPunct="1">
              <a:lnSpc>
                <a:spcPct val="100000"/>
              </a:lnSpc>
              <a:spcBef>
                <a:spcPts val="0"/>
              </a:spcBef>
              <a:spcAft>
                <a:spcPts val="0"/>
              </a:spcAft>
              <a:buClr>
                <a:srgbClr val="3A7D22"/>
              </a:buClr>
              <a:buSzTx/>
              <a:buFont typeface="Aptos Display"/>
              <a:buAutoNum type="arabicPeriod" startAt="2"/>
              <a:tabLst/>
              <a:defRPr/>
            </a:pPr>
            <a:r>
              <a:rPr kumimoji="0" lang="en-GB" sz="1200" b="1" i="0" u="none" strike="noStrike" kern="1200" cap="none" spc="-1" normalizeH="0" baseline="0" noProof="0" dirty="0">
                <a:ln>
                  <a:noFill/>
                </a:ln>
                <a:solidFill>
                  <a:srgbClr val="4EA72E">
                    <a:lumMod val="75000"/>
                  </a:srgbClr>
                </a:solidFill>
                <a:effectLst/>
                <a:uLnTx/>
                <a:uFillTx/>
                <a:latin typeface="Aptos"/>
                <a:ea typeface="+mn-ea"/>
                <a:cs typeface="+mn-cs"/>
              </a:rPr>
              <a:t>Population </a:t>
            </a:r>
            <a:endParaRPr kumimoji="0" lang="en-GB" sz="1200" b="0" i="0" u="none" strike="noStrike" kern="1200" cap="none" spc="-1"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4EA72E">
                    <a:lumMod val="75000"/>
                  </a:srgbClr>
                </a:solidFill>
                <a:effectLst/>
                <a:uLnTx/>
                <a:uFillTx/>
                <a:latin typeface="Aptos"/>
                <a:ea typeface="+mn-ea"/>
                <a:cs typeface="+mn-cs"/>
              </a:rPr>
              <a:t>Segmentation</a:t>
            </a:r>
            <a:endParaRPr kumimoji="0" lang="en-GB" sz="1200" b="0" i="0" u="none" strike="noStrike" kern="1200" cap="none" spc="-1"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4EA72E">
                    <a:lumMod val="75000"/>
                  </a:srgbClr>
                </a:solidFill>
                <a:effectLst/>
                <a:uLnTx/>
                <a:uFillTx/>
                <a:latin typeface="Aptos"/>
                <a:ea typeface="+mn-ea"/>
                <a:cs typeface="+mn-cs"/>
              </a:rPr>
              <a:t>AND</a:t>
            </a:r>
            <a:endParaRPr kumimoji="0" lang="en-GB" sz="1200" b="0" i="0" u="none" strike="noStrike" kern="1200" cap="none" spc="-1" normalizeH="0" baseline="0" noProof="0" dirty="0">
              <a:ln>
                <a:noFill/>
              </a:ln>
              <a:solidFill>
                <a:srgbClr val="000000"/>
              </a:solidFill>
              <a:effectLst/>
              <a:uLnTx/>
              <a:uFillTx/>
              <a:latin typeface="Arial"/>
              <a:ea typeface="+mn-ea"/>
              <a:cs typeface="+mn-cs"/>
            </a:endParaRPr>
          </a:p>
          <a:p>
            <a:pPr marL="228600" marR="0" lvl="0" indent="-228600" algn="ctr" defTabSz="914400" rtl="0" eaLnBrk="1" fontAlgn="auto" latinLnBrk="0" hangingPunct="1">
              <a:lnSpc>
                <a:spcPct val="100000"/>
              </a:lnSpc>
              <a:spcBef>
                <a:spcPts val="0"/>
              </a:spcBef>
              <a:spcAft>
                <a:spcPts val="0"/>
              </a:spcAft>
              <a:buClr>
                <a:srgbClr val="3A7D22"/>
              </a:buClr>
              <a:buSzTx/>
              <a:buFont typeface="Aptos Display"/>
              <a:buAutoNum type="arabicPeriod" startAt="3"/>
              <a:tabLst/>
              <a:defRPr/>
            </a:pPr>
            <a:r>
              <a:rPr kumimoji="0" lang="en-GB" sz="1200" b="1" i="0" u="none" strike="noStrike" kern="1200" cap="none" spc="-1" normalizeH="0" baseline="0" noProof="0" dirty="0">
                <a:ln>
                  <a:noFill/>
                </a:ln>
                <a:solidFill>
                  <a:srgbClr val="4EA72E">
                    <a:lumMod val="75000"/>
                  </a:srgbClr>
                </a:solidFill>
                <a:effectLst/>
                <a:uLnTx/>
                <a:uFillTx/>
                <a:latin typeface="Aptos"/>
                <a:ea typeface="+mn-ea"/>
                <a:cs typeface="+mn-cs"/>
              </a:rPr>
              <a:t>Local Partners </a:t>
            </a:r>
            <a:endParaRPr kumimoji="0" lang="en-GB" sz="1200" b="0" i="0" u="none" strike="noStrike" kern="1200" cap="none" spc="-1" normalizeH="0" baseline="0" noProof="0" dirty="0">
              <a:ln>
                <a:noFill/>
              </a:ln>
              <a:solidFill>
                <a:srgbClr val="000000"/>
              </a:solidFill>
              <a:effectLst/>
              <a:uLnTx/>
              <a:uFillTx/>
              <a:latin typeface="Arial"/>
              <a:ea typeface="+mn-ea"/>
              <a:cs typeface="+mn-cs"/>
            </a:endParaRPr>
          </a:p>
        </p:txBody>
      </p:sp>
      <p:pic>
        <p:nvPicPr>
          <p:cNvPr id="79" name="Graphic 11" descr="Magnifying glass with solid fill"/>
          <p:cNvPicPr/>
          <p:nvPr/>
        </p:nvPicPr>
        <p:blipFill>
          <a:blip r:embed="rId19"/>
          <a:stretch/>
        </p:blipFill>
        <p:spPr>
          <a:xfrm>
            <a:off x="284760" y="2783880"/>
            <a:ext cx="914040" cy="914040"/>
          </a:xfrm>
          <a:prstGeom prst="rect">
            <a:avLst/>
          </a:prstGeom>
          <a:ln w="0">
            <a:noFill/>
          </a:ln>
        </p:spPr>
      </p:pic>
      <p:sp>
        <p:nvSpPr>
          <p:cNvPr id="80" name="Arrow: Right 12"/>
          <p:cNvSpPr/>
          <p:nvPr/>
        </p:nvSpPr>
        <p:spPr>
          <a:xfrm>
            <a:off x="1298160" y="3575160"/>
            <a:ext cx="415800" cy="226080"/>
          </a:xfrm>
          <a:prstGeom prst="rightArrow">
            <a:avLst>
              <a:gd name="adj1" fmla="val 50000"/>
              <a:gd name="adj2" fmla="val 50000"/>
            </a:avLst>
          </a:prstGeom>
          <a:solidFill>
            <a:schemeClr val="accent1"/>
          </a:solidFill>
          <a:ln>
            <a:noFill/>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srgbClr val="FFFFFF"/>
              </a:solidFill>
              <a:effectLst/>
              <a:uLnTx/>
              <a:uFillTx/>
              <a:latin typeface="Aptos"/>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E9C8963C-5C05-BE57-B888-05E354A075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89B628-99E1-CFBE-99DA-BB9BCAB0A00D}"/>
              </a:ext>
            </a:extLst>
          </p:cNvPr>
          <p:cNvSpPr>
            <a:spLocks noGrp="1"/>
          </p:cNvSpPr>
          <p:nvPr>
            <p:ph type="title"/>
          </p:nvPr>
        </p:nvSpPr>
        <p:spPr>
          <a:xfrm>
            <a:off x="913794" y="4819137"/>
            <a:ext cx="10353761" cy="940354"/>
          </a:xfrm>
        </p:spPr>
        <p:txBody>
          <a:bodyPr vert="horz" lIns="91440" tIns="45720" rIns="91440" bIns="45720" rtlCol="0" anchor="b">
            <a:normAutofit/>
          </a:bodyPr>
          <a:lstStyle/>
          <a:p>
            <a:r>
              <a:rPr lang="en-US" sz="3600" dirty="0">
                <a:latin typeface="Arial" panose="020B0604020202020204" pitchFamily="34" charset="0"/>
                <a:cs typeface="Arial" panose="020B0604020202020204" pitchFamily="34" charset="0"/>
              </a:rPr>
              <a:t>Any questions ?</a:t>
            </a:r>
          </a:p>
        </p:txBody>
      </p:sp>
      <p:sp>
        <p:nvSpPr>
          <p:cNvPr id="4" name="Text Placeholder 3">
            <a:extLst>
              <a:ext uri="{FF2B5EF4-FFF2-40B4-BE49-F238E27FC236}">
                <a16:creationId xmlns:a16="http://schemas.microsoft.com/office/drawing/2014/main" id="{BFACFC2D-BDF9-1927-9B89-C43D5298B8C1}"/>
              </a:ext>
            </a:extLst>
          </p:cNvPr>
          <p:cNvSpPr>
            <a:spLocks noGrp="1"/>
          </p:cNvSpPr>
          <p:nvPr>
            <p:ph type="body" idx="1"/>
          </p:nvPr>
        </p:nvSpPr>
        <p:spPr>
          <a:xfrm>
            <a:off x="913794" y="5759492"/>
            <a:ext cx="10353761" cy="501268"/>
          </a:xfrm>
        </p:spPr>
        <p:txBody>
          <a:bodyPr vert="horz" lIns="91440" tIns="45720" rIns="91440" bIns="45720" rtlCol="0">
            <a:normAutofit/>
          </a:bodyPr>
          <a:lstStyle/>
          <a:p>
            <a:endParaRPr lang="en-US" sz="1800" dirty="0">
              <a:solidFill>
                <a:schemeClr val="tx1"/>
              </a:solidFill>
              <a:latin typeface="Arial" panose="020B0604020202020204" pitchFamily="34" charset="0"/>
              <a:cs typeface="Arial" panose="020B0604020202020204" pitchFamily="34" charset="0"/>
            </a:endParaRPr>
          </a:p>
        </p:txBody>
      </p:sp>
      <p:pic>
        <p:nvPicPr>
          <p:cNvPr id="8" name="Graphic 7" descr="Smiling Face with No Fill">
            <a:extLst>
              <a:ext uri="{FF2B5EF4-FFF2-40B4-BE49-F238E27FC236}">
                <a16:creationId xmlns:a16="http://schemas.microsoft.com/office/drawing/2014/main" id="{F36DED0B-D304-E40F-13BF-C8D0D7ACDF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27558" y="643466"/>
            <a:ext cx="3928534" cy="3928534"/>
          </a:xfrm>
          <a:prstGeom prst="rect">
            <a:avLst/>
          </a:prstGeom>
        </p:spPr>
      </p:pic>
    </p:spTree>
    <p:extLst>
      <p:ext uri="{BB962C8B-B14F-4D97-AF65-F5344CB8AC3E}">
        <p14:creationId xmlns:p14="http://schemas.microsoft.com/office/powerpoint/2010/main" val="2001206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B6CF5-791A-E4FF-24D8-20CFA0CC4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905ED3-066C-97E3-4D6C-DB24DAFBF694}"/>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Healthwatch update </a:t>
            </a:r>
          </a:p>
        </p:txBody>
      </p:sp>
      <p:sp>
        <p:nvSpPr>
          <p:cNvPr id="3" name="Content Placeholder 2">
            <a:extLst>
              <a:ext uri="{FF2B5EF4-FFF2-40B4-BE49-F238E27FC236}">
                <a16:creationId xmlns:a16="http://schemas.microsoft.com/office/drawing/2014/main" id="{82814368-D789-A3D4-F909-DE770B6B7B59}"/>
              </a:ext>
            </a:extLst>
          </p:cNvPr>
          <p:cNvSpPr>
            <a:spLocks noGrp="1"/>
          </p:cNvSpPr>
          <p:nvPr>
            <p:ph idx="1"/>
          </p:nvPr>
        </p:nvSpPr>
        <p:spPr/>
        <p:txBody>
          <a:bodyPr/>
          <a:lstStyle/>
          <a:p>
            <a:r>
              <a:rPr lang="en-GB" dirty="0">
                <a:latin typeface="Arial" panose="020B0604020202020204" pitchFamily="34" charset="0"/>
                <a:cs typeface="Arial" panose="020B0604020202020204" pitchFamily="34" charset="0"/>
              </a:rPr>
              <a:t>Over to Simon Shaw, Healthwatch </a:t>
            </a:r>
          </a:p>
        </p:txBody>
      </p:sp>
    </p:spTree>
    <p:extLst>
      <p:ext uri="{BB962C8B-B14F-4D97-AF65-F5344CB8AC3E}">
        <p14:creationId xmlns:p14="http://schemas.microsoft.com/office/powerpoint/2010/main" val="1363302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79967-7DA2-9115-0CE9-D3A2513E2134}"/>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Proposal to restructure PPG </a:t>
            </a:r>
          </a:p>
        </p:txBody>
      </p:sp>
      <p:sp>
        <p:nvSpPr>
          <p:cNvPr id="3" name="Content Placeholder 2">
            <a:extLst>
              <a:ext uri="{FF2B5EF4-FFF2-40B4-BE49-F238E27FC236}">
                <a16:creationId xmlns:a16="http://schemas.microsoft.com/office/drawing/2014/main" id="{2017D87F-33D6-2CFD-5800-051B2A434B17}"/>
              </a:ext>
            </a:extLst>
          </p:cNvPr>
          <p:cNvSpPr>
            <a:spLocks noGrp="1"/>
          </p:cNvSpPr>
          <p:nvPr>
            <p:ph idx="1"/>
          </p:nvPr>
        </p:nvSpPr>
        <p:spPr/>
        <p:txBody>
          <a:bodyPr/>
          <a:lstStyle/>
          <a:p>
            <a:r>
              <a:rPr lang="en-GB" dirty="0">
                <a:latin typeface="Arial" panose="020B0604020202020204" pitchFamily="34" charset="0"/>
                <a:cs typeface="Arial" panose="020B0604020202020204" pitchFamily="34" charset="0"/>
              </a:rPr>
              <a:t>Over to PPG members </a:t>
            </a:r>
          </a:p>
        </p:txBody>
      </p:sp>
    </p:spTree>
    <p:extLst>
      <p:ext uri="{BB962C8B-B14F-4D97-AF65-F5344CB8AC3E}">
        <p14:creationId xmlns:p14="http://schemas.microsoft.com/office/powerpoint/2010/main" val="3480647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506A3F-0C15-EBB4-6CAD-D3EBE3C6FB71}"/>
              </a:ext>
            </a:extLst>
          </p:cNvPr>
          <p:cNvSpPr>
            <a:spLocks noGrp="1"/>
          </p:cNvSpPr>
          <p:nvPr>
            <p:ph type="ctrTitle"/>
          </p:nvPr>
        </p:nvSpPr>
        <p:spPr/>
        <p:txBody>
          <a:bodyPr/>
          <a:lstStyle/>
          <a:p>
            <a:r>
              <a:rPr lang="en-GB" dirty="0"/>
              <a:t>Thank you </a:t>
            </a:r>
          </a:p>
        </p:txBody>
      </p:sp>
      <p:sp>
        <p:nvSpPr>
          <p:cNvPr id="5" name="Subtitle 4">
            <a:extLst>
              <a:ext uri="{FF2B5EF4-FFF2-40B4-BE49-F238E27FC236}">
                <a16:creationId xmlns:a16="http://schemas.microsoft.com/office/drawing/2014/main" id="{B49E7A21-D949-CBFC-46F1-B4C7DA28F1F9}"/>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10145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CE644-DAA6-34D3-02B4-51603731B0B4}"/>
              </a:ext>
            </a:extLst>
          </p:cNvPr>
          <p:cNvSpPr>
            <a:spLocks noGrp="1"/>
          </p:cNvSpPr>
          <p:nvPr>
            <p:ph type="title"/>
          </p:nvPr>
        </p:nvSpPr>
        <p:spPr/>
        <p:txBody>
          <a:bodyPr>
            <a:normAutofit/>
          </a:bodyPr>
          <a:lstStyle/>
          <a:p>
            <a:r>
              <a:rPr lang="en-GB" sz="6000" dirty="0">
                <a:latin typeface="Arial" panose="020B0604020202020204" pitchFamily="34" charset="0"/>
                <a:cs typeface="Arial" panose="020B0604020202020204" pitchFamily="34" charset="0"/>
              </a:rPr>
              <a:t>Agenda </a:t>
            </a:r>
          </a:p>
        </p:txBody>
      </p:sp>
      <p:sp>
        <p:nvSpPr>
          <p:cNvPr id="3" name="Content Placeholder 2">
            <a:extLst>
              <a:ext uri="{FF2B5EF4-FFF2-40B4-BE49-F238E27FC236}">
                <a16:creationId xmlns:a16="http://schemas.microsoft.com/office/drawing/2014/main" id="{60BBF977-2C5F-FE45-D3A4-80A7822376C7}"/>
              </a:ext>
            </a:extLst>
          </p:cNvPr>
          <p:cNvSpPr>
            <a:spLocks noGrp="1"/>
          </p:cNvSpPr>
          <p:nvPr>
            <p:ph idx="1"/>
          </p:nvPr>
        </p:nvSpPr>
        <p:spPr/>
        <p:txBody>
          <a:bodyPr>
            <a:normAutofit fontScale="92500" lnSpcReduction="20000"/>
          </a:bodyPr>
          <a:lstStyle/>
          <a:p>
            <a:pPr marL="514350" indent="-514350">
              <a:buFont typeface="+mj-lt"/>
              <a:buAutoNum type="arabicPeriod"/>
            </a:pPr>
            <a:r>
              <a:rPr lang="en-GB" sz="3200" dirty="0">
                <a:latin typeface="Arial" panose="020B0604020202020204" pitchFamily="34" charset="0"/>
                <a:cs typeface="Arial" panose="020B0604020202020204" pitchFamily="34" charset="0"/>
              </a:rPr>
              <a:t>Actions from last meeting </a:t>
            </a:r>
          </a:p>
          <a:p>
            <a:pPr marL="514350" indent="-514350">
              <a:buFont typeface="+mj-lt"/>
              <a:buAutoNum type="arabicPeriod"/>
            </a:pPr>
            <a:r>
              <a:rPr lang="en-GB" sz="3200" dirty="0">
                <a:latin typeface="Arial" panose="020B0604020202020204" pitchFamily="34" charset="0"/>
                <a:cs typeface="Arial" panose="020B0604020202020204" pitchFamily="34" charset="0"/>
              </a:rPr>
              <a:t>A single practice site </a:t>
            </a:r>
          </a:p>
          <a:p>
            <a:pPr marL="514350" indent="-514350">
              <a:buFont typeface="+mj-lt"/>
              <a:buAutoNum type="arabicPeriod"/>
            </a:pPr>
            <a:r>
              <a:rPr lang="en-GB" sz="3200" dirty="0">
                <a:latin typeface="Arial" panose="020B0604020202020204" pitchFamily="34" charset="0"/>
                <a:cs typeface="Arial" panose="020B0604020202020204" pitchFamily="34" charset="0"/>
              </a:rPr>
              <a:t>Friends and family results</a:t>
            </a:r>
          </a:p>
          <a:p>
            <a:pPr marL="514350" indent="-514350">
              <a:buFont typeface="+mj-lt"/>
              <a:buAutoNum type="arabicPeriod"/>
            </a:pPr>
            <a:r>
              <a:rPr lang="en-GB" sz="3200" dirty="0">
                <a:latin typeface="Arial" panose="020B0604020202020204" pitchFamily="34" charset="0"/>
                <a:cs typeface="Arial" panose="020B0604020202020204" pitchFamily="34" charset="0"/>
              </a:rPr>
              <a:t>Wellness/prevention programme</a:t>
            </a:r>
          </a:p>
          <a:p>
            <a:pPr marL="514350" indent="-514350">
              <a:buFont typeface="+mj-lt"/>
              <a:buAutoNum type="arabicPeriod"/>
            </a:pPr>
            <a:r>
              <a:rPr lang="en-GB" sz="3200" dirty="0">
                <a:latin typeface="Arial" panose="020B0604020202020204" pitchFamily="34" charset="0"/>
                <a:cs typeface="Arial" panose="020B0604020202020204" pitchFamily="34" charset="0"/>
              </a:rPr>
              <a:t>Healthwatch update </a:t>
            </a:r>
          </a:p>
          <a:p>
            <a:pPr marL="514350" indent="-514350">
              <a:buFont typeface="+mj-lt"/>
              <a:buAutoNum type="arabicPeriod"/>
            </a:pPr>
            <a:r>
              <a:rPr lang="en-GB" sz="3200" dirty="0">
                <a:latin typeface="Arial" panose="020B0604020202020204" pitchFamily="34" charset="0"/>
                <a:cs typeface="Arial" panose="020B0604020202020204" pitchFamily="34" charset="0"/>
              </a:rPr>
              <a:t>Proposed restructure of PPG </a:t>
            </a:r>
          </a:p>
        </p:txBody>
      </p:sp>
    </p:spTree>
    <p:extLst>
      <p:ext uri="{BB962C8B-B14F-4D97-AF65-F5344CB8AC3E}">
        <p14:creationId xmlns:p14="http://schemas.microsoft.com/office/powerpoint/2010/main" val="1769249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27C31-0637-3B61-4803-A466EFB3A993}"/>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actions from last ppg meeting</a:t>
            </a:r>
            <a:endParaRPr lang="en-GB" dirty="0"/>
          </a:p>
        </p:txBody>
      </p:sp>
      <p:sp>
        <p:nvSpPr>
          <p:cNvPr id="3" name="Content Placeholder 2">
            <a:extLst>
              <a:ext uri="{FF2B5EF4-FFF2-40B4-BE49-F238E27FC236}">
                <a16:creationId xmlns:a16="http://schemas.microsoft.com/office/drawing/2014/main" id="{35A50420-A6B5-6AF5-4A2C-725150EC854D}"/>
              </a:ext>
            </a:extLst>
          </p:cNvPr>
          <p:cNvSpPr>
            <a:spLocks noGrp="1"/>
          </p:cNvSpPr>
          <p:nvPr>
            <p:ph idx="1"/>
          </p:nvPr>
        </p:nvSpPr>
        <p:spPr>
          <a:xfrm>
            <a:off x="913795" y="1620982"/>
            <a:ext cx="10353762" cy="5237018"/>
          </a:xfrm>
        </p:spPr>
        <p:txBody>
          <a:bodyPr>
            <a:normAutofit/>
          </a:bodyPr>
          <a:lstStyle/>
          <a:p>
            <a:r>
              <a:rPr lang="en-GB" sz="2400" dirty="0">
                <a:latin typeface="Arial" panose="020B0604020202020204" pitchFamily="34" charset="0"/>
                <a:cs typeface="Arial" panose="020B0604020202020204" pitchFamily="34" charset="0"/>
              </a:rPr>
              <a:t>Additional phlebotomy room for Donna, who was moved from Whitley Villa,  has been created just off the downstairs waiting room next to Anni (in the Duty corridor)</a:t>
            </a:r>
          </a:p>
          <a:p>
            <a:r>
              <a:rPr lang="en-GB" sz="2400" dirty="0">
                <a:latin typeface="Arial" panose="020B0604020202020204" pitchFamily="34" charset="0"/>
                <a:cs typeface="Arial" panose="020B0604020202020204" pitchFamily="34" charset="0"/>
              </a:rPr>
              <a:t>Additional clinical room for use of practice pharmacist has been created on ground floor near rear so they can see  more face-to-face patients </a:t>
            </a:r>
          </a:p>
          <a:p>
            <a:r>
              <a:rPr lang="en-GB" sz="2400" dirty="0">
                <a:latin typeface="Arial" panose="020B0604020202020204" pitchFamily="34" charset="0"/>
                <a:cs typeface="Arial" panose="020B0604020202020204" pitchFamily="34" charset="0"/>
              </a:rPr>
              <a:t>Review of ventilation in downstairs waiting room – on hold</a:t>
            </a:r>
          </a:p>
          <a:p>
            <a:r>
              <a:rPr lang="en-GB" sz="2400" dirty="0">
                <a:latin typeface="Arial" panose="020B0604020202020204" pitchFamily="34" charset="0"/>
                <a:cs typeface="Arial" panose="020B0604020202020204" pitchFamily="34" charset="0"/>
              </a:rPr>
              <a:t>Review of car park for disabled parking – has commenced with the landlord </a:t>
            </a:r>
          </a:p>
          <a:p>
            <a:r>
              <a:rPr lang="en-GB" sz="2400" dirty="0">
                <a:latin typeface="Arial" panose="020B0604020202020204" pitchFamily="34" charset="0"/>
                <a:cs typeface="Arial" panose="020B0604020202020204" pitchFamily="34" charset="0"/>
              </a:rPr>
              <a:t>New room layout maps displayed in the practice to reflect the changes in rooms and help patients find where to go</a:t>
            </a:r>
          </a:p>
          <a:p>
            <a:endParaRPr lang="en-GB" dirty="0"/>
          </a:p>
        </p:txBody>
      </p:sp>
    </p:spTree>
    <p:extLst>
      <p:ext uri="{BB962C8B-B14F-4D97-AF65-F5344CB8AC3E}">
        <p14:creationId xmlns:p14="http://schemas.microsoft.com/office/powerpoint/2010/main" val="366611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04195-85C6-97EC-4F6E-9170BC7E7B0F}"/>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Question submitted : </a:t>
            </a:r>
            <a:br>
              <a:rPr lang="en-GB" i="1" dirty="0">
                <a:latin typeface="Arial" panose="020B0604020202020204" pitchFamily="34" charset="0"/>
                <a:cs typeface="Arial" panose="020B0604020202020204" pitchFamily="34" charset="0"/>
              </a:rPr>
            </a:br>
            <a:r>
              <a:rPr lang="en-GB" i="1" dirty="0">
                <a:latin typeface="Arial" panose="020B0604020202020204" pitchFamily="34" charset="0"/>
                <a:cs typeface="Arial" panose="020B0604020202020204" pitchFamily="34" charset="0"/>
              </a:rPr>
              <a:t>Can the surgery number </a:t>
            </a:r>
            <a:br>
              <a:rPr lang="en-GB" i="1" dirty="0">
                <a:latin typeface="Arial" panose="020B0604020202020204" pitchFamily="34" charset="0"/>
                <a:cs typeface="Arial" panose="020B0604020202020204" pitchFamily="34" charset="0"/>
              </a:rPr>
            </a:br>
            <a:r>
              <a:rPr lang="en-GB" i="1" dirty="0">
                <a:latin typeface="Arial" panose="020B0604020202020204" pitchFamily="34" charset="0"/>
                <a:cs typeface="Arial" panose="020B0604020202020204" pitchFamily="34" charset="0"/>
              </a:rPr>
              <a:t>be displayed when calling patients?</a:t>
            </a:r>
            <a:br>
              <a:rPr lang="en-GB" i="1" dirty="0">
                <a:latin typeface="Arial" panose="020B060402020202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C4E57DEF-62A2-F0F0-4B75-6C9C0581FC8E}"/>
              </a:ext>
            </a:extLst>
          </p:cNvPr>
          <p:cNvSpPr>
            <a:spLocks noGrp="1"/>
          </p:cNvSpPr>
          <p:nvPr>
            <p:ph idx="1"/>
          </p:nvPr>
        </p:nvSpPr>
        <p:spPr/>
        <p:txBody>
          <a:bodyPr>
            <a:normAutofit lnSpcReduction="10000"/>
          </a:bodyPr>
          <a:lstStyle/>
          <a:p>
            <a:r>
              <a:rPr lang="en-GB" sz="2400" dirty="0">
                <a:latin typeface="Arial" panose="020B0604020202020204" pitchFamily="34" charset="0"/>
                <a:cs typeface="Arial" panose="020B0604020202020204" pitchFamily="34" charset="0"/>
              </a:rPr>
              <a:t>The practice had a major issue previously when the ‘withheld/private’ option was removed. Patients were missing calls from the surgery number then calling back, causing phone queues and receptionists wasting time trying to find out who had called the patient. As a rule, the surgery number will not be displayed. </a:t>
            </a:r>
          </a:p>
          <a:p>
            <a:r>
              <a:rPr lang="en-GB" sz="2400" dirty="0">
                <a:latin typeface="Arial" panose="020B0604020202020204" pitchFamily="34" charset="0"/>
                <a:cs typeface="Arial" panose="020B0604020202020204" pitchFamily="34" charset="0"/>
              </a:rPr>
              <a:t>Clinicians can type 1470 before dialling patient number if patient can't receive anonymous calls. Patient needs to tell reception so clinician made aware </a:t>
            </a:r>
          </a:p>
          <a:p>
            <a:endParaRPr lang="en-GB" dirty="0"/>
          </a:p>
        </p:txBody>
      </p:sp>
    </p:spTree>
    <p:extLst>
      <p:ext uri="{BB962C8B-B14F-4D97-AF65-F5344CB8AC3E}">
        <p14:creationId xmlns:p14="http://schemas.microsoft.com/office/powerpoint/2010/main" val="289867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27979-B458-0435-177D-52992990E103}"/>
              </a:ext>
            </a:extLst>
          </p:cNvPr>
          <p:cNvSpPr>
            <a:spLocks noGrp="1"/>
          </p:cNvSpPr>
          <p:nvPr>
            <p:ph type="title"/>
          </p:nvPr>
        </p:nvSpPr>
        <p:spPr/>
        <p:txBody>
          <a:bodyPr>
            <a:noAutofit/>
          </a:bodyPr>
          <a:lstStyle/>
          <a:p>
            <a:r>
              <a:rPr lang="en-GB" sz="3600" dirty="0">
                <a:latin typeface="Arial" panose="020B0604020202020204" pitchFamily="34" charset="0"/>
                <a:cs typeface="Arial" panose="020B0604020202020204" pitchFamily="34" charset="0"/>
              </a:rPr>
              <a:t>A single practice site  update</a:t>
            </a:r>
          </a:p>
        </p:txBody>
      </p:sp>
      <p:sp>
        <p:nvSpPr>
          <p:cNvPr id="3" name="Content Placeholder 2">
            <a:extLst>
              <a:ext uri="{FF2B5EF4-FFF2-40B4-BE49-F238E27FC236}">
                <a16:creationId xmlns:a16="http://schemas.microsoft.com/office/drawing/2014/main" id="{8F856868-204E-1AA6-97D3-2C0CFD10243F}"/>
              </a:ext>
            </a:extLst>
          </p:cNvPr>
          <p:cNvSpPr>
            <a:spLocks noGrp="1"/>
          </p:cNvSpPr>
          <p:nvPr>
            <p:ph idx="1"/>
          </p:nvPr>
        </p:nvSpPr>
        <p:spPr/>
        <p:txBody>
          <a:bodyPr>
            <a:normAutofit fontScale="85000" lnSpcReduction="20000"/>
          </a:bodyPr>
          <a:lstStyle/>
          <a:p>
            <a:r>
              <a:rPr lang="en-GB" sz="3200" dirty="0">
                <a:latin typeface="Arial" panose="020B0604020202020204" pitchFamily="34" charset="0"/>
                <a:cs typeface="Arial" panose="020B0604020202020204" pitchFamily="34" charset="0"/>
              </a:rPr>
              <a:t>No complaints/negative feedback have been received</a:t>
            </a:r>
          </a:p>
          <a:p>
            <a:r>
              <a:rPr lang="en-GB" sz="3200" dirty="0">
                <a:latin typeface="Arial" panose="020B0604020202020204" pitchFamily="34" charset="0"/>
                <a:cs typeface="Arial" panose="020B0604020202020204" pitchFamily="34" charset="0"/>
              </a:rPr>
              <a:t>No reduction in appointments</a:t>
            </a:r>
          </a:p>
          <a:p>
            <a:r>
              <a:rPr lang="en-GB" sz="3200" dirty="0">
                <a:latin typeface="Arial" panose="020B0604020202020204" pitchFamily="34" charset="0"/>
                <a:cs typeface="Arial" panose="020B0604020202020204" pitchFamily="34" charset="0"/>
              </a:rPr>
              <a:t>All staff on one site means an extra receptionist at UHC and no more issues with lone working</a:t>
            </a:r>
          </a:p>
          <a:p>
            <a:r>
              <a:rPr lang="en-GB" sz="3200" dirty="0">
                <a:latin typeface="Arial" panose="020B0604020202020204" pitchFamily="34" charset="0"/>
                <a:cs typeface="Arial" panose="020B0604020202020204" pitchFamily="34" charset="0"/>
              </a:rPr>
              <a:t>Clinical staff having to travel to both sites on one day has been eliminated</a:t>
            </a:r>
          </a:p>
          <a:p>
            <a:r>
              <a:rPr lang="en-GB" sz="3200" dirty="0">
                <a:latin typeface="Arial" panose="020B0604020202020204" pitchFamily="34" charset="0"/>
                <a:cs typeface="Arial" panose="020B0604020202020204" pitchFamily="34" charset="0"/>
              </a:rPr>
              <a:t>Cost saving as not having an extra building to run</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550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B39D13-BD30-D8E2-B338-577D7D760F5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High quality patient care </a:t>
            </a:r>
          </a:p>
        </p:txBody>
      </p:sp>
      <p:sp>
        <p:nvSpPr>
          <p:cNvPr id="5" name="Content Placeholder 4">
            <a:extLst>
              <a:ext uri="{FF2B5EF4-FFF2-40B4-BE49-F238E27FC236}">
                <a16:creationId xmlns:a16="http://schemas.microsoft.com/office/drawing/2014/main" id="{211F5CF6-30A0-540D-8A2B-CCFEDAF21E25}"/>
              </a:ext>
            </a:extLst>
          </p:cNvPr>
          <p:cNvSpPr>
            <a:spLocks noGrp="1"/>
          </p:cNvSpPr>
          <p:nvPr>
            <p:ph idx="4294967295"/>
          </p:nvPr>
        </p:nvSpPr>
        <p:spPr>
          <a:xfrm>
            <a:off x="271463" y="1585912"/>
            <a:ext cx="11920537" cy="4002087"/>
          </a:xfrm>
        </p:spPr>
        <p:txBody>
          <a:bodyPr anchor="ctr">
            <a:normAutofit/>
          </a:bodyPr>
          <a:lstStyle/>
          <a:p>
            <a:r>
              <a:rPr lang="en-GB" sz="2800" dirty="0">
                <a:latin typeface="Arial" panose="020B0604020202020204" pitchFamily="34" charset="0"/>
                <a:cs typeface="Arial" panose="020B0604020202020204" pitchFamily="34" charset="0"/>
              </a:rPr>
              <a:t>Friends and Family Results</a:t>
            </a:r>
          </a:p>
          <a:p>
            <a:r>
              <a:rPr lang="en-GB" sz="2800" dirty="0">
                <a:latin typeface="Arial" panose="020B0604020202020204" pitchFamily="34" charset="0"/>
                <a:cs typeface="Arial" panose="020B0604020202020204" pitchFamily="34" charset="0"/>
              </a:rPr>
              <a:t>Average over the last year 92.82% rated practice as good/very good</a:t>
            </a:r>
          </a:p>
          <a:p>
            <a:r>
              <a:rPr lang="en-GB" sz="2800" dirty="0">
                <a:latin typeface="Arial" panose="020B0604020202020204" pitchFamily="34" charset="0"/>
                <a:cs typeface="Arial" panose="020B0604020202020204" pitchFamily="34" charset="0"/>
              </a:rPr>
              <a:t>Average number of responses per month – 348</a:t>
            </a:r>
          </a:p>
          <a:p>
            <a:r>
              <a:rPr lang="en-GB" sz="2800" dirty="0">
                <a:latin typeface="Arial" panose="020B0604020202020204" pitchFamily="34" charset="0"/>
                <a:cs typeface="Arial" panose="020B0604020202020204" pitchFamily="34" charset="0"/>
              </a:rPr>
              <a:t>4-5 stars posted on-line reviews </a:t>
            </a:r>
          </a:p>
          <a:p>
            <a:r>
              <a:rPr lang="en-GB" sz="2800" dirty="0">
                <a:latin typeface="Arial" panose="020B0604020202020204" pitchFamily="34" charset="0"/>
                <a:cs typeface="Arial" panose="020B0604020202020204" pitchFamily="34" charset="0"/>
              </a:rPr>
              <a:t>Negative feedback circulated to line manager for review and any action</a:t>
            </a:r>
          </a:p>
          <a:p>
            <a:r>
              <a:rPr lang="en-GB" sz="2800" dirty="0">
                <a:latin typeface="Arial" panose="020B0604020202020204" pitchFamily="34" charset="0"/>
                <a:cs typeface="Arial" panose="020B0604020202020204" pitchFamily="34" charset="0"/>
              </a:rPr>
              <a:t>Negative feedback discussed at monthly GP meeting (</a:t>
            </a:r>
            <a:r>
              <a:rPr lang="en-GB" sz="2800" dirty="0" err="1">
                <a:latin typeface="Arial" panose="020B0604020202020204" pitchFamily="34" charset="0"/>
                <a:cs typeface="Arial" panose="020B0604020202020204" pitchFamily="34" charset="0"/>
              </a:rPr>
              <a:t>minuted</a:t>
            </a:r>
            <a:r>
              <a:rPr lang="en-GB" sz="2800" dirty="0">
                <a:latin typeface="Arial" panose="020B0604020202020204" pitchFamily="34" charset="0"/>
                <a:cs typeface="Arial" panose="020B0604020202020204" pitchFamily="34" charset="0"/>
              </a:rPr>
              <a:t>)</a:t>
            </a:r>
          </a:p>
          <a:p>
            <a:endParaRPr lang="en-GB" dirty="0"/>
          </a:p>
        </p:txBody>
      </p:sp>
    </p:spTree>
    <p:extLst>
      <p:ext uri="{BB962C8B-B14F-4D97-AF65-F5344CB8AC3E}">
        <p14:creationId xmlns:p14="http://schemas.microsoft.com/office/powerpoint/2010/main" val="2485912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29FC3-E76E-ED61-B090-6BDBCB95A7E6}"/>
              </a:ext>
            </a:extLst>
          </p:cNvPr>
          <p:cNvSpPr>
            <a:spLocks noGrp="1"/>
          </p:cNvSpPr>
          <p:nvPr>
            <p:ph type="title"/>
          </p:nvPr>
        </p:nvSpPr>
        <p:spPr>
          <a:xfrm>
            <a:off x="1107758" y="484910"/>
            <a:ext cx="10353761" cy="1611154"/>
          </a:xfrm>
        </p:spPr>
        <p:txBody>
          <a:bodyPr>
            <a:normAutofit fontScale="90000"/>
          </a:bodyPr>
          <a:lstStyle/>
          <a:p>
            <a:br>
              <a:rPr lang="en-GB" sz="6000" dirty="0">
                <a:latin typeface="Arial" panose="020B0604020202020204" pitchFamily="34" charset="0"/>
                <a:cs typeface="Arial" panose="020B0604020202020204" pitchFamily="34" charset="0"/>
              </a:rPr>
            </a:br>
            <a:r>
              <a:rPr lang="en-GB" sz="6000" dirty="0">
                <a:latin typeface="Arial" panose="020B0604020202020204" pitchFamily="34" charset="0"/>
                <a:cs typeface="Arial" panose="020B0604020202020204" pitchFamily="34" charset="0"/>
              </a:rPr>
              <a:t> </a:t>
            </a:r>
            <a:r>
              <a:rPr lang="en-GB" sz="3600" dirty="0">
                <a:latin typeface="Arial" panose="020B0604020202020204" pitchFamily="34" charset="0"/>
                <a:cs typeface="Arial" panose="020B0604020202020204" pitchFamily="34" charset="0"/>
              </a:rPr>
              <a:t>negative comments </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which have resulted in actions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41CF32F-A945-E11B-CB56-29AA3032648A}"/>
              </a:ext>
            </a:extLst>
          </p:cNvPr>
          <p:cNvSpPr>
            <a:spLocks noGrp="1"/>
          </p:cNvSpPr>
          <p:nvPr>
            <p:ph idx="1"/>
          </p:nvPr>
        </p:nvSpPr>
        <p:spPr>
          <a:xfrm>
            <a:off x="913795" y="2096064"/>
            <a:ext cx="10353762" cy="4554118"/>
          </a:xfrm>
        </p:spPr>
        <p:txBody>
          <a:bodyPr>
            <a:noAutofit/>
          </a:bodyPr>
          <a:lstStyle/>
          <a:p>
            <a:r>
              <a:rPr lang="en-GB" sz="2400" dirty="0">
                <a:latin typeface="Arial" panose="020B0604020202020204" pitchFamily="34" charset="0"/>
                <a:cs typeface="Arial" panose="020B0604020202020204" pitchFamily="34" charset="0"/>
              </a:rPr>
              <a:t>2 comments about perfunctory or careless seeming blood taking in the same month. This is highly unusual feedback so was passed to the nurse manager to undertake observations of  the new member of  staff. No further similar comments have been received.</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Complaint from transgender patients that calling system ‘outs’ them by using the title ‘Mx’. This was feedback to software provider and practice now able  to switch off the use of titles </a:t>
            </a:r>
          </a:p>
          <a:p>
            <a:endParaRPr lang="en-GB" sz="2400" dirty="0">
              <a:latin typeface="Arial" panose="020B060402020202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6066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8F3F-B7BB-2AA2-6BF2-3E3065810677}"/>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Most common negative themes for friends and family feedback</a:t>
            </a:r>
          </a:p>
        </p:txBody>
      </p:sp>
      <p:sp>
        <p:nvSpPr>
          <p:cNvPr id="3" name="Content Placeholder 2">
            <a:extLst>
              <a:ext uri="{FF2B5EF4-FFF2-40B4-BE49-F238E27FC236}">
                <a16:creationId xmlns:a16="http://schemas.microsoft.com/office/drawing/2014/main" id="{B3190786-A087-DD0B-E1C4-0DAFA7D14213}"/>
              </a:ext>
            </a:extLst>
          </p:cNvPr>
          <p:cNvSpPr>
            <a:spLocks noGrp="1"/>
          </p:cNvSpPr>
          <p:nvPr>
            <p:ph idx="1"/>
          </p:nvPr>
        </p:nvSpPr>
        <p:spPr/>
        <p:txBody>
          <a:bodyPr>
            <a:normAutofit lnSpcReduction="10000"/>
          </a:bodyPr>
          <a:lstStyle/>
          <a:p>
            <a:r>
              <a:rPr lang="en-GB" sz="2400" dirty="0">
                <a:latin typeface="Arial" panose="020B0604020202020204" pitchFamily="34" charset="0"/>
                <a:cs typeface="Arial" panose="020B0604020202020204" pitchFamily="34" charset="0"/>
              </a:rPr>
              <a:t>Inability to book GP appointments online or in advance</a:t>
            </a:r>
          </a:p>
          <a:p>
            <a:r>
              <a:rPr lang="en-GB" sz="2400" dirty="0">
                <a:latin typeface="Arial" panose="020B0604020202020204" pitchFamily="34" charset="0"/>
                <a:cs typeface="Arial" panose="020B0604020202020204" pitchFamily="34" charset="0"/>
              </a:rPr>
              <a:t>Having to phone at 8am for a GP appointment, inconvenient for work or the school run </a:t>
            </a:r>
          </a:p>
          <a:p>
            <a:r>
              <a:rPr lang="en-GB" sz="2400" dirty="0">
                <a:latin typeface="Arial" panose="020B0604020202020204" pitchFamily="34" charset="0"/>
                <a:cs typeface="Arial" panose="020B0604020202020204" pitchFamily="34" charset="0"/>
              </a:rPr>
              <a:t>GPs running late </a:t>
            </a:r>
          </a:p>
          <a:p>
            <a:r>
              <a:rPr lang="en-GB" sz="2400" dirty="0">
                <a:latin typeface="Arial" panose="020B0604020202020204" pitchFamily="34" charset="0"/>
                <a:cs typeface="Arial" panose="020B0604020202020204" pitchFamily="34" charset="0"/>
              </a:rPr>
              <a:t>Not being able to see regular GP/GP of preference</a:t>
            </a:r>
          </a:p>
          <a:p>
            <a:r>
              <a:rPr lang="en-GB" sz="2400" dirty="0">
                <a:latin typeface="Arial" panose="020B0604020202020204" pitchFamily="34" charset="0"/>
                <a:cs typeface="Arial" panose="020B0604020202020204" pitchFamily="34" charset="0"/>
              </a:rPr>
              <a:t>Practice DNA (did not attend) process</a:t>
            </a:r>
          </a:p>
          <a:p>
            <a:pPr marL="0" indent="0" algn="ctr">
              <a:buNone/>
            </a:pPr>
            <a:r>
              <a:rPr lang="en-GB" sz="2400" dirty="0">
                <a:latin typeface="Arial" panose="020B0604020202020204" pitchFamily="34" charset="0"/>
                <a:cs typeface="Arial" panose="020B0604020202020204" pitchFamily="34" charset="0"/>
              </a:rPr>
              <a:t>*no change to common themes since last update in August 2024*</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79529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AAC31-951E-11FD-FEB4-349106BFFA5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Update on dna project</a:t>
            </a:r>
          </a:p>
        </p:txBody>
      </p:sp>
      <p:sp>
        <p:nvSpPr>
          <p:cNvPr id="3" name="Content Placeholder 2">
            <a:extLst>
              <a:ext uri="{FF2B5EF4-FFF2-40B4-BE49-F238E27FC236}">
                <a16:creationId xmlns:a16="http://schemas.microsoft.com/office/drawing/2014/main" id="{EA50E85A-C4C2-FB8F-A68A-589112270A29}"/>
              </a:ext>
            </a:extLst>
          </p:cNvPr>
          <p:cNvSpPr>
            <a:spLocks noGrp="1"/>
          </p:cNvSpPr>
          <p:nvPr>
            <p:ph idx="1"/>
          </p:nvPr>
        </p:nvSpPr>
        <p:spPr>
          <a:xfrm>
            <a:off x="913795" y="1634835"/>
            <a:ext cx="10353762" cy="4987637"/>
          </a:xfrm>
        </p:spPr>
        <p:txBody>
          <a:bodyPr>
            <a:noAutofit/>
          </a:bodyPr>
          <a:lstStyle/>
          <a:p>
            <a:r>
              <a:rPr lang="en-GB" sz="2400" dirty="0">
                <a:latin typeface="Arial" panose="020B0604020202020204" pitchFamily="34" charset="0"/>
                <a:cs typeface="Arial" panose="020B0604020202020204" pitchFamily="34" charset="0"/>
              </a:rPr>
              <a:t>The practice implemented a robust DNA (did not attend) policy around 2 years ago</a:t>
            </a:r>
          </a:p>
          <a:p>
            <a:r>
              <a:rPr lang="en-GB" sz="2400" dirty="0">
                <a:latin typeface="Arial" panose="020B0604020202020204" pitchFamily="34" charset="0"/>
                <a:cs typeface="Arial" panose="020B0604020202020204" pitchFamily="34" charset="0"/>
              </a:rPr>
              <a:t>Each new patient who registers is now given a copy of the policy</a:t>
            </a:r>
          </a:p>
          <a:p>
            <a:r>
              <a:rPr lang="en-GB" sz="2400" dirty="0">
                <a:latin typeface="Arial" panose="020B0604020202020204" pitchFamily="34" charset="0"/>
                <a:cs typeface="Arial" panose="020B0604020202020204" pitchFamily="34" charset="0"/>
              </a:rPr>
              <a:t>Patients who DNA 2 appointments within 12 months are contacted by a senior member of practice staff to discuss the importance of the policy, that they understand it and to ensure that have have all the information they need to cancel appointments so it isn’t wasted</a:t>
            </a:r>
          </a:p>
          <a:p>
            <a:r>
              <a:rPr lang="en-GB" sz="2400" dirty="0">
                <a:latin typeface="Arial" panose="020B0604020202020204" pitchFamily="34" charset="0"/>
                <a:cs typeface="Arial" panose="020B0604020202020204" pitchFamily="34" charset="0"/>
              </a:rPr>
              <a:t>Compared with 2023, in 2024 the number of face to face GP appointments that were DNAd reduced by 18.7% (433 in 2023 v 352 in 2024)</a:t>
            </a:r>
          </a:p>
        </p:txBody>
      </p:sp>
    </p:spTree>
    <p:extLst>
      <p:ext uri="{BB962C8B-B14F-4D97-AF65-F5344CB8AC3E}">
        <p14:creationId xmlns:p14="http://schemas.microsoft.com/office/powerpoint/2010/main" val="4358737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527</TotalTime>
  <Words>788</Words>
  <Application>Microsoft Office PowerPoint</Application>
  <PresentationFormat>Widescreen</PresentationFormat>
  <Paragraphs>87</Paragraphs>
  <Slides>16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Aptos</vt:lpstr>
      <vt:lpstr>Aptos Display</vt:lpstr>
      <vt:lpstr>Arial</vt:lpstr>
      <vt:lpstr>Bookman Old Style</vt:lpstr>
      <vt:lpstr>Rockwell</vt:lpstr>
      <vt:lpstr>Times New Roman</vt:lpstr>
      <vt:lpstr>Damask</vt:lpstr>
      <vt:lpstr>Office Theme</vt:lpstr>
      <vt:lpstr>Patient Participation Group </vt:lpstr>
      <vt:lpstr>Agenda </vt:lpstr>
      <vt:lpstr>actions from last ppg meeting</vt:lpstr>
      <vt:lpstr>Question submitted :  Can the surgery number  be displayed when calling patients? </vt:lpstr>
      <vt:lpstr>A single practice site  update</vt:lpstr>
      <vt:lpstr>High quality patient care </vt:lpstr>
      <vt:lpstr>  negative comments  which have resulted in actions  </vt:lpstr>
      <vt:lpstr>Most common negative themes for friends and family feedback</vt:lpstr>
      <vt:lpstr>Update on dna project</vt:lpstr>
      <vt:lpstr>Quality Improvement projects  2025</vt:lpstr>
      <vt:lpstr>COMMUNITY OUTREACH :  HEALTH AND WELLBEING CHECKS </vt:lpstr>
      <vt:lpstr>PowerPoint Presentation</vt:lpstr>
      <vt:lpstr>Any questions ?</vt:lpstr>
      <vt:lpstr>Healthwatch update </vt:lpstr>
      <vt:lpstr>Proposal to restructure PPG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6.6.24</dc:title>
  <dc:creator>JOHNSTON, Elizabeth (UNIVERSITY MEDICAL GROUP)</dc:creator>
  <cp:lastModifiedBy>MULLIN, Fiona (UNIVERSITY MEDICAL GROUP)</cp:lastModifiedBy>
  <cp:revision>19</cp:revision>
  <cp:lastPrinted>2025-02-27T15:33:09Z</cp:lastPrinted>
  <dcterms:created xsi:type="dcterms:W3CDTF">2024-05-30T08:32:35Z</dcterms:created>
  <dcterms:modified xsi:type="dcterms:W3CDTF">2025-02-27T17:30:57Z</dcterms:modified>
</cp:coreProperties>
</file>